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4"/>
  </p:notesMasterIdLst>
  <p:sldIdLst>
    <p:sldId id="286" r:id="rId2"/>
    <p:sldId id="256" r:id="rId3"/>
    <p:sldId id="258" r:id="rId4"/>
    <p:sldId id="287" r:id="rId5"/>
    <p:sldId id="293" r:id="rId6"/>
    <p:sldId id="288" r:id="rId7"/>
    <p:sldId id="294" r:id="rId8"/>
    <p:sldId id="307" r:id="rId9"/>
    <p:sldId id="265" r:id="rId10"/>
    <p:sldId id="292" r:id="rId11"/>
    <p:sldId id="291" r:id="rId12"/>
    <p:sldId id="295" r:id="rId13"/>
    <p:sldId id="303" r:id="rId14"/>
    <p:sldId id="267" r:id="rId15"/>
    <p:sldId id="297" r:id="rId16"/>
    <p:sldId id="304" r:id="rId17"/>
    <p:sldId id="305" r:id="rId18"/>
    <p:sldId id="308" r:id="rId19"/>
    <p:sldId id="300" r:id="rId20"/>
    <p:sldId id="270" r:id="rId21"/>
    <p:sldId id="272" r:id="rId22"/>
    <p:sldId id="314" r:id="rId23"/>
    <p:sldId id="315" r:id="rId24"/>
    <p:sldId id="317" r:id="rId25"/>
    <p:sldId id="318" r:id="rId26"/>
    <p:sldId id="319" r:id="rId27"/>
    <p:sldId id="320" r:id="rId28"/>
    <p:sldId id="301" r:id="rId29"/>
    <p:sldId id="313" r:id="rId30"/>
    <p:sldId id="312" r:id="rId31"/>
    <p:sldId id="279" r:id="rId32"/>
    <p:sldId id="280" r:id="rId33"/>
    <p:sldId id="309" r:id="rId34"/>
    <p:sldId id="310" r:id="rId35"/>
    <p:sldId id="323" r:id="rId36"/>
    <p:sldId id="324" r:id="rId37"/>
    <p:sldId id="325" r:id="rId38"/>
    <p:sldId id="326" r:id="rId39"/>
    <p:sldId id="327" r:id="rId40"/>
    <p:sldId id="302" r:id="rId41"/>
    <p:sldId id="322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sc" id="{74B9EADE-13EC-4675-9206-D6D8ECF412D4}">
          <p14:sldIdLst>
            <p14:sldId id="286"/>
          </p14:sldIdLst>
        </p14:section>
        <p14:section name="Intro" id="{24343685-747C-4E54-8572-56369CE71C6E}">
          <p14:sldIdLst>
            <p14:sldId id="256"/>
          </p14:sldIdLst>
        </p14:section>
        <p14:section name="Giới thiệu đề tài" id="{059C4C02-7EBC-4111-B918-1D99D746E78D}">
          <p14:sldIdLst>
            <p14:sldId id="258"/>
            <p14:sldId id="287"/>
            <p14:sldId id="293"/>
            <p14:sldId id="288"/>
            <p14:sldId id="294"/>
            <p14:sldId id="307"/>
            <p14:sldId id="265"/>
            <p14:sldId id="292"/>
            <p14:sldId id="291"/>
            <p14:sldId id="295"/>
            <p14:sldId id="303"/>
            <p14:sldId id="267"/>
            <p14:sldId id="297"/>
            <p14:sldId id="304"/>
            <p14:sldId id="305"/>
            <p14:sldId id="308"/>
          </p14:sldIdLst>
        </p14:section>
        <p14:section name="Thực trạng" id="{0BC17CEF-3FC1-4B6B-9CC7-FAB603E1BE46}">
          <p14:sldIdLst>
            <p14:sldId id="300"/>
            <p14:sldId id="270"/>
            <p14:sldId id="272"/>
            <p14:sldId id="314"/>
            <p14:sldId id="315"/>
            <p14:sldId id="317"/>
            <p14:sldId id="318"/>
            <p14:sldId id="319"/>
            <p14:sldId id="320"/>
          </p14:sldIdLst>
        </p14:section>
        <p14:section name="Giải pháp" id="{81FA4ECA-7F09-41C4-AF58-3B3469DA2A47}">
          <p14:sldIdLst>
            <p14:sldId id="301"/>
            <p14:sldId id="313"/>
            <p14:sldId id="312"/>
            <p14:sldId id="279"/>
            <p14:sldId id="280"/>
            <p14:sldId id="309"/>
            <p14:sldId id="310"/>
            <p14:sldId id="323"/>
            <p14:sldId id="324"/>
            <p14:sldId id="325"/>
            <p14:sldId id="326"/>
            <p14:sldId id="327"/>
          </p14:sldIdLst>
        </p14:section>
        <p14:section name="ket luan" id="{F469F40E-45EF-4C22-884D-F966F2503CCA}">
          <p14:sldIdLst>
            <p14:sldId id="302"/>
            <p14:sldId id="322"/>
          </p14:sldIdLst>
        </p14:section>
        <p14:section name="end" id="{74EFCD62-337B-4F61-9E38-41A47BE2B636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23"/>
    <a:srgbClr val="333333"/>
    <a:srgbClr val="F2EFE7"/>
    <a:srgbClr val="9ACBD0"/>
    <a:srgbClr val="006A71"/>
    <a:srgbClr val="48A6A7"/>
    <a:srgbClr val="FF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Thời</a:t>
            </a:r>
            <a:r>
              <a:rPr lang="en-US" sz="2500" b="1" baseline="0">
                <a:solidFill>
                  <a:srgbClr val="232323"/>
                </a:solidFill>
              </a:rPr>
              <a:t> gian sinh viên các năm dành cho việc học theo giờ</a:t>
            </a:r>
            <a:endParaRPr lang="en-US" sz="2500" b="1">
              <a:solidFill>
                <a:srgbClr val="232323"/>
              </a:solidFill>
            </a:endParaRPr>
          </a:p>
        </c:rich>
      </c:tx>
      <c:layout>
        <c:manualLayout>
          <c:xMode val="edge"/>
          <c:yMode val="edge"/>
          <c:x val="0.18490485564304462"/>
          <c:y val="2.109367341848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Dưới 2h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B-441B-98C9-61503D0CC8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2-4h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5B-441B-98C9-61503D0CC8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4-6h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11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5B-441B-98C9-61503D0CC8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Trên 6h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9</c:v>
                </c:pt>
                <c:pt idx="1">
                  <c:v>11</c:v>
                </c:pt>
                <c:pt idx="2">
                  <c:v>7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5B-441B-98C9-61503D0CC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57171199"/>
        <c:axId val="1757149599"/>
      </c:barChart>
      <c:catAx>
        <c:axId val="1757171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49599"/>
        <c:crosses val="autoZero"/>
        <c:auto val="1"/>
        <c:lblAlgn val="ctr"/>
        <c:lblOffset val="100"/>
        <c:noMultiLvlLbl val="0"/>
      </c:catAx>
      <c:valAx>
        <c:axId val="1757149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7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Thời</a:t>
            </a:r>
            <a:r>
              <a:rPr lang="en-US" sz="2500" b="1" baseline="0">
                <a:solidFill>
                  <a:srgbClr val="232323"/>
                </a:solidFill>
              </a:rPr>
              <a:t> gian sinh viên các năm dành cho giải trí theo giờ</a:t>
            </a:r>
            <a:endParaRPr lang="en-US" sz="2500" b="1">
              <a:solidFill>
                <a:srgbClr val="232323"/>
              </a:solidFill>
            </a:endParaRPr>
          </a:p>
        </c:rich>
      </c:tx>
      <c:layout>
        <c:manualLayout>
          <c:xMode val="edge"/>
          <c:yMode val="edge"/>
          <c:x val="0.18490485564304462"/>
          <c:y val="2.109367341848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Dưới 1h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8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B-441B-98C9-61503D0CC8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1-3h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</c:v>
                </c:pt>
                <c:pt idx="1">
                  <c:v>6</c:v>
                </c:pt>
                <c:pt idx="2">
                  <c:v>8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5B-441B-98C9-61503D0CC8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3-5h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9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5B-441B-98C9-61503D0CC8B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Trên 5h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6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65B-441B-98C9-61503D0CC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57171199"/>
        <c:axId val="1757149599"/>
      </c:barChart>
      <c:catAx>
        <c:axId val="1757171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49599"/>
        <c:crosses val="autoZero"/>
        <c:auto val="1"/>
        <c:lblAlgn val="ctr"/>
        <c:lblOffset val="100"/>
        <c:noMultiLvlLbl val="0"/>
      </c:catAx>
      <c:valAx>
        <c:axId val="1757149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7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Biểu</a:t>
            </a:r>
            <a:r>
              <a:rPr lang="en-US" sz="2500" b="1" baseline="0">
                <a:solidFill>
                  <a:srgbClr val="232323"/>
                </a:solidFill>
              </a:rPr>
              <a:t> đồ tình trạng ngủ của sinh viên</a:t>
            </a:r>
            <a:endParaRPr lang="en-US" sz="2500" b="1">
              <a:solidFill>
                <a:srgbClr val="232323"/>
              </a:solidFill>
            </a:endParaRPr>
          </a:p>
        </c:rich>
      </c:tx>
      <c:layout>
        <c:manualLayout>
          <c:xMode val="edge"/>
          <c:yMode val="edge"/>
          <c:x val="0.2828215223097113"/>
          <c:y val="2.109367341848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Ngủ đủ giấc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11</c:v>
                </c:pt>
                <c:pt idx="2">
                  <c:v>8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B-441B-98C9-61503D0CC8B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Không chắc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</c:v>
                </c:pt>
                <c:pt idx="1">
                  <c:v>9</c:v>
                </c:pt>
                <c:pt idx="2">
                  <c:v>11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5B-441B-98C9-61503D0CC8B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Thường thiếu ngủ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Năm 1</c:v>
                </c:pt>
                <c:pt idx="1">
                  <c:v>Năm 2</c:v>
                </c:pt>
                <c:pt idx="2">
                  <c:v>Năm 3</c:v>
                </c:pt>
                <c:pt idx="3">
                  <c:v>Năm 4 
trở lên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</c:v>
                </c:pt>
                <c:pt idx="1">
                  <c:v>15</c:v>
                </c:pt>
                <c:pt idx="2">
                  <c:v>12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5B-441B-98C9-61503D0CC8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57171199"/>
        <c:axId val="1757149599"/>
      </c:barChart>
      <c:catAx>
        <c:axId val="1757171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49599"/>
        <c:crosses val="autoZero"/>
        <c:auto val="1"/>
        <c:lblAlgn val="ctr"/>
        <c:lblOffset val="100"/>
        <c:noMultiLvlLbl val="0"/>
      </c:catAx>
      <c:valAx>
        <c:axId val="1757149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711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Biểu</a:t>
            </a:r>
            <a:r>
              <a:rPr lang="en-US" sz="2500" b="1" baseline="0">
                <a:solidFill>
                  <a:srgbClr val="232323"/>
                </a:solidFill>
              </a:rPr>
              <a:t> đồ tỷ lệ sinh viên đặt mục tiêu hằng ngày và </a:t>
            </a:r>
            <a:br>
              <a:rPr lang="en-US" sz="2500" b="1" baseline="0">
                <a:solidFill>
                  <a:srgbClr val="232323"/>
                </a:solidFill>
              </a:rPr>
            </a:br>
            <a:r>
              <a:rPr lang="en-US" sz="2500" b="1" baseline="0">
                <a:solidFill>
                  <a:srgbClr val="232323"/>
                </a:solidFill>
              </a:rPr>
              <a:t>tuần để theo dõi tiến độ của bản thân</a:t>
            </a:r>
            <a:endParaRPr lang="en-US" sz="2500" b="1">
              <a:solidFill>
                <a:srgbClr val="232323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bạn đặt…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F8-4D00-8C2E-DEDB21FEB7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F8-4D00-8C2E-DEDB21FEB7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F8-4D00-8C2E-DEDB21FEB7D4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Có, tôi luôn đặt mục tiêu cụ thể</c:v>
                </c:pt>
                <c:pt idx="1">
                  <c:v>Đôi khi</c:v>
                </c:pt>
                <c:pt idx="2">
                  <c:v>Không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107.05500000000001</c:v>
                </c:pt>
                <c:pt idx="1">
                  <c:v>27</c:v>
                </c:pt>
                <c:pt idx="2">
                  <c:v>0.94499999999999318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2-4152-905C-585838EB0C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47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021450510687207"/>
          <c:y val="0.20585154983688791"/>
          <c:w val="0.33178244635279291"/>
          <c:h val="0.418756136243486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0"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Biểu</a:t>
            </a:r>
            <a:r>
              <a:rPr lang="en-US" sz="2500" b="1" baseline="0">
                <a:solidFill>
                  <a:srgbClr val="232323"/>
                </a:solidFill>
              </a:rPr>
              <a:t> đồ tỷ lệ sinh việc hoàn thành mục tiêu/kế hoạch đã đề ra </a:t>
            </a:r>
            <a:endParaRPr lang="en-US" sz="2500" b="1">
              <a:solidFill>
                <a:srgbClr val="232323"/>
              </a:solidFill>
            </a:endParaRPr>
          </a:p>
        </c:rich>
      </c:tx>
      <c:layout>
        <c:manualLayout>
          <c:xMode val="edge"/>
          <c:yMode val="edge"/>
          <c:x val="0.12135007197792419"/>
          <c:y val="1.52590782074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bạn đặt…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E-4EDD-A143-4EA61CE567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E-4EDD-A143-4EA61CE567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E-4EDD-A143-4EA61CE567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676-4777-8457-64A3ED546CD9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Luôn hoàn thành</c:v>
                </c:pt>
                <c:pt idx="1">
                  <c:v>Đôi lúc vẫn không hoàn thành</c:v>
                </c:pt>
                <c:pt idx="2">
                  <c:v>Hầu như không thực hiện mục tiêu</c:v>
                </c:pt>
                <c:pt idx="3">
                  <c:v>Không đặt mục tiêu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31.05</c:v>
                </c:pt>
                <c:pt idx="1">
                  <c:v>46.035000000000004</c:v>
                </c:pt>
                <c:pt idx="2">
                  <c:v>24.975000000000001</c:v>
                </c:pt>
                <c:pt idx="3">
                  <c:v>32.94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2-4152-905C-585838EB0C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66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021450510687207"/>
          <c:y val="0.20585154983688791"/>
          <c:w val="0.33178244635279291"/>
          <c:h val="0.418756136243486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0"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F2EFE7"/>
                </a:solidFill>
              </a:rPr>
              <a:t>Biểu</a:t>
            </a:r>
            <a:r>
              <a:rPr lang="en-US" sz="2500" b="1" baseline="0">
                <a:solidFill>
                  <a:srgbClr val="F2EFE7"/>
                </a:solidFill>
              </a:rPr>
              <a:t> đồ tỷ lệ sinh việc sử dụng các ứng dụng hoặc phương pháp để quản lí thời gian</a:t>
            </a:r>
            <a:endParaRPr lang="en-US" sz="2500" b="1">
              <a:solidFill>
                <a:srgbClr val="F2EFE7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bạn đặt…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64E-4EDD-A143-4EA61CE567B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64E-4EDD-A143-4EA61CE567B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64E-4EDD-A143-4EA61CE567B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95-4EB4-B78C-9F3F917095EE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500" b="1" i="0" u="none" strike="noStrike" kern="1200" baseline="0">
                    <a:solidFill>
                      <a:srgbClr val="F2EFE7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Sử dụng các ứng dụng Calendar, Notion, …</c:v>
                </c:pt>
                <c:pt idx="1">
                  <c:v>Chỉ ghi chép thủ công</c:v>
                </c:pt>
                <c:pt idx="2">
                  <c:v>Không sử dụng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56.024999999999999</c:v>
                </c:pt>
                <c:pt idx="1">
                  <c:v>41.04</c:v>
                </c:pt>
                <c:pt idx="2">
                  <c:v>37.934999999999995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2-4152-905C-585838EB0C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66"/>
      </c:pieChart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66021450510687207"/>
          <c:y val="0.20585154983688791"/>
          <c:w val="0.33178244635279291"/>
          <c:h val="0.418756136243486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baseline="0">
              <a:solidFill>
                <a:srgbClr val="F2EFE7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0"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>
                <a:solidFill>
                  <a:srgbClr val="232323"/>
                </a:solidFill>
              </a:rPr>
              <a:t>Biểu</a:t>
            </a:r>
            <a:r>
              <a:rPr lang="en-US" sz="2500" b="1" baseline="0">
                <a:solidFill>
                  <a:srgbClr val="232323"/>
                </a:solidFill>
              </a:rPr>
              <a:t> đồ những việc khiến sinh viên cảm thấy khó khăn nhất trong quản lí thời gian</a:t>
            </a:r>
            <a:endParaRPr lang="en-US" sz="2500" b="1">
              <a:solidFill>
                <a:srgbClr val="232323"/>
              </a:solidFill>
            </a:endParaRPr>
          </a:p>
        </c:rich>
      </c:tx>
      <c:layout>
        <c:manualLayout>
          <c:xMode val="edge"/>
          <c:yMode val="edge"/>
          <c:x val="0.11511318897637796"/>
          <c:y val="2.10936734184840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602600065616799"/>
          <c:y val="0.16150949719983604"/>
          <c:w val="0.64889591535433067"/>
          <c:h val="0.7509360030461953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272A988-14B0-46F1-8DB9-BEDBD378F6BD}" type="VALUE">
                      <a:rPr lang="en-US" smtClean="0"/>
                      <a:pPr/>
                      <a:t>[VALUE]</a:t>
                    </a:fld>
                    <a:r>
                      <a:rPr lang="en-US"/>
                      <a:t> – 20%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4CEB-4129-9519-59E4D89007BB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CFC653-3DE5-48EF-B2A6-B7824AA7E2B6}" type="VALUE">
                      <a:rPr lang="en-US" smtClean="0"/>
                      <a:pPr/>
                      <a:t>[VALUE]</a:t>
                    </a:fld>
                    <a:r>
                      <a:rPr lang="en-US" baseline="0"/>
                      <a:t> – 27,4%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CEB-4129-9519-59E4D89007BB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37</a:t>
                    </a:r>
                    <a:r>
                      <a:rPr lang="en-US" baseline="0"/>
                      <a:t> – 27,4%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CEB-4129-9519-59E4D89007BB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37</a:t>
                    </a:r>
                    <a:r>
                      <a:rPr lang="en-US" baseline="0"/>
                      <a:t> – 27,4%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CEB-4129-9519-59E4D89007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Không biết cách
lập kế hoạch hợp lí</c:v>
                </c:pt>
                <c:pt idx="1">
                  <c:v>Bị phân tâm bởi 
điện thoại,mạng xã hội</c:v>
                </c:pt>
                <c:pt idx="2">
                  <c:v>Quá nhiều bài tập,
công việc</c:v>
                </c:pt>
                <c:pt idx="3">
                  <c:v>Không có động lực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</c:v>
                </c:pt>
                <c:pt idx="1">
                  <c:v>37</c:v>
                </c:pt>
                <c:pt idx="2">
                  <c:v>37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B-441B-98C9-61503D0CC8B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57171199"/>
        <c:axId val="1757149599"/>
      </c:barChart>
      <c:catAx>
        <c:axId val="17571711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49599"/>
        <c:crosses val="autoZero"/>
        <c:auto val="1"/>
        <c:lblAlgn val="ctr"/>
        <c:lblOffset val="100"/>
        <c:noMultiLvlLbl val="0"/>
      </c:catAx>
      <c:valAx>
        <c:axId val="17571495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7171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CC676-598A-4979-8F1F-14EBA0FA9B0C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F0A23B9-CA5B-4EE0-B275-365B12E403F5}">
      <dgm:prSet phldrT="[Text]"/>
      <dgm:spPr/>
      <dgm:t>
        <a:bodyPr/>
        <a:lstStyle/>
        <a:p>
          <a:pPr>
            <a:buClrTx/>
            <a:buSzTx/>
          </a:pPr>
          <a:r>
            <a:rPr kumimoji="0" lang="en-US" b="0" i="0" u="none" strike="noStrike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Tối ưu hóa thời gian học tập và làm việc</a:t>
          </a:r>
          <a:endParaRPr lang="en-US" noProof="1"/>
        </a:p>
      </dgm:t>
    </dgm:pt>
    <dgm:pt modelId="{2AACDA2C-EA6C-4220-94B2-0DF440800420}" type="parTrans" cxnId="{51AA996E-9243-4B63-9BE2-16F3A4A418E3}">
      <dgm:prSet/>
      <dgm:spPr/>
      <dgm:t>
        <a:bodyPr/>
        <a:lstStyle/>
        <a:p>
          <a:endParaRPr lang="en-US"/>
        </a:p>
      </dgm:t>
    </dgm:pt>
    <dgm:pt modelId="{53E6D67C-3E15-428F-AD0E-9FFBF0DC327C}" type="sibTrans" cxnId="{51AA996E-9243-4B63-9BE2-16F3A4A418E3}">
      <dgm:prSet/>
      <dgm:spPr/>
      <dgm:t>
        <a:bodyPr/>
        <a:lstStyle/>
        <a:p>
          <a:endParaRPr lang="en-US"/>
        </a:p>
      </dgm:t>
    </dgm:pt>
    <dgm:pt modelId="{6971344F-6BCF-4EC5-B40B-C6F20FDA0E57}">
      <dgm:prSet phldrT="[Text]"/>
      <dgm:spPr/>
      <dgm:t>
        <a:bodyPr/>
        <a:lstStyle/>
        <a:p>
          <a:pPr>
            <a:buClrTx/>
            <a:buSzTx/>
          </a:pPr>
          <a:r>
            <a:rPr lang="en-US" noProof="1"/>
            <a:t>S</a:t>
          </a:r>
          <a:r>
            <a:rPr kumimoji="0" lang="en-US" b="0" i="0" u="none" strike="noStrike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ắp xếp và sử dụng thời gian hiệu quả</a:t>
          </a:r>
          <a:endParaRPr lang="en-US" noProof="1"/>
        </a:p>
      </dgm:t>
    </dgm:pt>
    <dgm:pt modelId="{61A7533B-77B3-427F-A826-B64D3D103919}" type="parTrans" cxnId="{8744765E-3742-4994-95B0-D96FAAD833E7}">
      <dgm:prSet/>
      <dgm:spPr/>
      <dgm:t>
        <a:bodyPr/>
        <a:lstStyle/>
        <a:p>
          <a:endParaRPr lang="en-US"/>
        </a:p>
      </dgm:t>
    </dgm:pt>
    <dgm:pt modelId="{7FE85FED-C7D7-4BEF-8A74-5CEBE563AB97}" type="sibTrans" cxnId="{8744765E-3742-4994-95B0-D96FAAD833E7}">
      <dgm:prSet/>
      <dgm:spPr/>
      <dgm:t>
        <a:bodyPr/>
        <a:lstStyle/>
        <a:p>
          <a:endParaRPr lang="en-US"/>
        </a:p>
      </dgm:t>
    </dgm:pt>
    <dgm:pt modelId="{210877B3-E987-42FD-8AF6-20B1E7AE7A29}">
      <dgm:prSet phldrT="[Text]"/>
      <dgm:spPr/>
      <dgm:t>
        <a:bodyPr/>
        <a:lstStyle/>
        <a:p>
          <a:pPr>
            <a:buClrTx/>
            <a:buSzTx/>
          </a:pPr>
          <a:r>
            <a:rPr kumimoji="0" lang="en-US" b="0" i="0" u="none" strike="noStrike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Tự đánh giá độ hiệu quả trong việc sử dụng thời gian. Phát huy những ưu điểm sẵn có.</a:t>
          </a:r>
          <a:endParaRPr lang="en-US" noProof="1"/>
        </a:p>
      </dgm:t>
    </dgm:pt>
    <dgm:pt modelId="{F4422917-75F7-4931-AE16-87F72BF4624F}" type="parTrans" cxnId="{7447599F-6191-410B-88F6-681239D228B0}">
      <dgm:prSet/>
      <dgm:spPr/>
      <dgm:t>
        <a:bodyPr/>
        <a:lstStyle/>
        <a:p>
          <a:endParaRPr lang="en-US"/>
        </a:p>
      </dgm:t>
    </dgm:pt>
    <dgm:pt modelId="{9916B302-8158-4BC7-8164-FA549992ED89}" type="sibTrans" cxnId="{7447599F-6191-410B-88F6-681239D228B0}">
      <dgm:prSet/>
      <dgm:spPr/>
      <dgm:t>
        <a:bodyPr/>
        <a:lstStyle/>
        <a:p>
          <a:endParaRPr lang="en-US"/>
        </a:p>
      </dgm:t>
    </dgm:pt>
    <dgm:pt modelId="{0987FBF0-E009-455C-AC87-D0B7DB893761}" type="pres">
      <dgm:prSet presAssocID="{34CCC676-598A-4979-8F1F-14EBA0FA9B0C}" presName="Name0" presStyleCnt="0">
        <dgm:presLayoutVars>
          <dgm:chMax val="7"/>
          <dgm:chPref val="7"/>
          <dgm:dir/>
        </dgm:presLayoutVars>
      </dgm:prSet>
      <dgm:spPr/>
    </dgm:pt>
    <dgm:pt modelId="{E1E9129A-56DA-463E-8AAF-5F5938BEFE39}" type="pres">
      <dgm:prSet presAssocID="{34CCC676-598A-4979-8F1F-14EBA0FA9B0C}" presName="Name1" presStyleCnt="0"/>
      <dgm:spPr/>
    </dgm:pt>
    <dgm:pt modelId="{146DF172-4FFE-4A9D-B735-AEB47A8F9657}" type="pres">
      <dgm:prSet presAssocID="{34CCC676-598A-4979-8F1F-14EBA0FA9B0C}" presName="cycle" presStyleCnt="0"/>
      <dgm:spPr/>
    </dgm:pt>
    <dgm:pt modelId="{118E429A-DC60-445D-AE3B-0622C2FD4B0D}" type="pres">
      <dgm:prSet presAssocID="{34CCC676-598A-4979-8F1F-14EBA0FA9B0C}" presName="srcNode" presStyleLbl="node1" presStyleIdx="0" presStyleCnt="3"/>
      <dgm:spPr/>
    </dgm:pt>
    <dgm:pt modelId="{DB882716-5901-410E-8763-F14D6251A685}" type="pres">
      <dgm:prSet presAssocID="{34CCC676-598A-4979-8F1F-14EBA0FA9B0C}" presName="conn" presStyleLbl="parChTrans1D2" presStyleIdx="0" presStyleCnt="1"/>
      <dgm:spPr/>
    </dgm:pt>
    <dgm:pt modelId="{CC096409-65C2-4715-A604-46B20CFB608E}" type="pres">
      <dgm:prSet presAssocID="{34CCC676-598A-4979-8F1F-14EBA0FA9B0C}" presName="extraNode" presStyleLbl="node1" presStyleIdx="0" presStyleCnt="3"/>
      <dgm:spPr/>
    </dgm:pt>
    <dgm:pt modelId="{20747E3B-29DB-48B2-8EEE-615E20A7B774}" type="pres">
      <dgm:prSet presAssocID="{34CCC676-598A-4979-8F1F-14EBA0FA9B0C}" presName="dstNode" presStyleLbl="node1" presStyleIdx="0" presStyleCnt="3"/>
      <dgm:spPr/>
    </dgm:pt>
    <dgm:pt modelId="{273BF6C1-A603-4A2B-81FE-21B72DF911C0}" type="pres">
      <dgm:prSet presAssocID="{AF0A23B9-CA5B-4EE0-B275-365B12E403F5}" presName="text_1" presStyleLbl="node1" presStyleIdx="0" presStyleCnt="3">
        <dgm:presLayoutVars>
          <dgm:bulletEnabled val="1"/>
        </dgm:presLayoutVars>
      </dgm:prSet>
      <dgm:spPr/>
    </dgm:pt>
    <dgm:pt modelId="{7D12C9FA-44CF-45A0-B5D4-0FFAAE02A8C5}" type="pres">
      <dgm:prSet presAssocID="{AF0A23B9-CA5B-4EE0-B275-365B12E403F5}" presName="accent_1" presStyleCnt="0"/>
      <dgm:spPr/>
    </dgm:pt>
    <dgm:pt modelId="{CD66219F-A28F-46B6-9ACC-6E71B8318B17}" type="pres">
      <dgm:prSet presAssocID="{AF0A23B9-CA5B-4EE0-B275-365B12E403F5}" presName="accentRepeatNode" presStyleLbl="solidFgAcc1" presStyleIdx="0" presStyleCnt="3"/>
      <dgm:spPr>
        <a:solidFill>
          <a:schemeClr val="bg1"/>
        </a:solidFill>
      </dgm:spPr>
    </dgm:pt>
    <dgm:pt modelId="{25E6DE19-9C40-4660-9A99-8468B7D9FB64}" type="pres">
      <dgm:prSet presAssocID="{6971344F-6BCF-4EC5-B40B-C6F20FDA0E57}" presName="text_2" presStyleLbl="node1" presStyleIdx="1" presStyleCnt="3">
        <dgm:presLayoutVars>
          <dgm:bulletEnabled val="1"/>
        </dgm:presLayoutVars>
      </dgm:prSet>
      <dgm:spPr/>
    </dgm:pt>
    <dgm:pt modelId="{D146D733-3CA0-478E-9E65-26C23073FE4C}" type="pres">
      <dgm:prSet presAssocID="{6971344F-6BCF-4EC5-B40B-C6F20FDA0E57}" presName="accent_2" presStyleCnt="0"/>
      <dgm:spPr/>
    </dgm:pt>
    <dgm:pt modelId="{36481C33-5F31-496E-BB7A-77A918ECD446}" type="pres">
      <dgm:prSet presAssocID="{6971344F-6BCF-4EC5-B40B-C6F20FDA0E57}" presName="accentRepeatNode" presStyleLbl="solidFgAcc1" presStyleIdx="1" presStyleCnt="3"/>
      <dgm:spPr/>
    </dgm:pt>
    <dgm:pt modelId="{22532774-1016-4EE8-B665-47F23FB19A35}" type="pres">
      <dgm:prSet presAssocID="{210877B3-E987-42FD-8AF6-20B1E7AE7A29}" presName="text_3" presStyleLbl="node1" presStyleIdx="2" presStyleCnt="3">
        <dgm:presLayoutVars>
          <dgm:bulletEnabled val="1"/>
        </dgm:presLayoutVars>
      </dgm:prSet>
      <dgm:spPr/>
    </dgm:pt>
    <dgm:pt modelId="{AA7DAE8E-497F-44B7-B16E-9A06B3F90269}" type="pres">
      <dgm:prSet presAssocID="{210877B3-E987-42FD-8AF6-20B1E7AE7A29}" presName="accent_3" presStyleCnt="0"/>
      <dgm:spPr/>
    </dgm:pt>
    <dgm:pt modelId="{6C49882F-C08A-46E8-AD37-A798E894CD58}" type="pres">
      <dgm:prSet presAssocID="{210877B3-E987-42FD-8AF6-20B1E7AE7A29}" presName="accentRepeatNode" presStyleLbl="solidFgAcc1" presStyleIdx="2" presStyleCnt="3"/>
      <dgm:spPr/>
    </dgm:pt>
  </dgm:ptLst>
  <dgm:cxnLst>
    <dgm:cxn modelId="{8744765E-3742-4994-95B0-D96FAAD833E7}" srcId="{34CCC676-598A-4979-8F1F-14EBA0FA9B0C}" destId="{6971344F-6BCF-4EC5-B40B-C6F20FDA0E57}" srcOrd="1" destOrd="0" parTransId="{61A7533B-77B3-427F-A826-B64D3D103919}" sibTransId="{7FE85FED-C7D7-4BEF-8A74-5CEBE563AB97}"/>
    <dgm:cxn modelId="{4AE13343-CE07-4EC3-909B-720AA935F975}" type="presOf" srcId="{53E6D67C-3E15-428F-AD0E-9FFBF0DC327C}" destId="{DB882716-5901-410E-8763-F14D6251A685}" srcOrd="0" destOrd="0" presId="urn:microsoft.com/office/officeart/2008/layout/VerticalCurvedList"/>
    <dgm:cxn modelId="{51AA996E-9243-4B63-9BE2-16F3A4A418E3}" srcId="{34CCC676-598A-4979-8F1F-14EBA0FA9B0C}" destId="{AF0A23B9-CA5B-4EE0-B275-365B12E403F5}" srcOrd="0" destOrd="0" parTransId="{2AACDA2C-EA6C-4220-94B2-0DF440800420}" sibTransId="{53E6D67C-3E15-428F-AD0E-9FFBF0DC327C}"/>
    <dgm:cxn modelId="{9B62FD73-98AF-4972-9019-818A47A3D0DC}" type="presOf" srcId="{34CCC676-598A-4979-8F1F-14EBA0FA9B0C}" destId="{0987FBF0-E009-455C-AC87-D0B7DB893761}" srcOrd="0" destOrd="0" presId="urn:microsoft.com/office/officeart/2008/layout/VerticalCurvedList"/>
    <dgm:cxn modelId="{7447599F-6191-410B-88F6-681239D228B0}" srcId="{34CCC676-598A-4979-8F1F-14EBA0FA9B0C}" destId="{210877B3-E987-42FD-8AF6-20B1E7AE7A29}" srcOrd="2" destOrd="0" parTransId="{F4422917-75F7-4931-AE16-87F72BF4624F}" sibTransId="{9916B302-8158-4BC7-8164-FA549992ED89}"/>
    <dgm:cxn modelId="{9D21E4C5-DCA1-492D-A5AC-E1918272C46A}" type="presOf" srcId="{6971344F-6BCF-4EC5-B40B-C6F20FDA0E57}" destId="{25E6DE19-9C40-4660-9A99-8468B7D9FB64}" srcOrd="0" destOrd="0" presId="urn:microsoft.com/office/officeart/2008/layout/VerticalCurvedList"/>
    <dgm:cxn modelId="{373D8DEC-CC9B-499B-86CF-7BCBC2628E55}" type="presOf" srcId="{210877B3-E987-42FD-8AF6-20B1E7AE7A29}" destId="{22532774-1016-4EE8-B665-47F23FB19A35}" srcOrd="0" destOrd="0" presId="urn:microsoft.com/office/officeart/2008/layout/VerticalCurvedList"/>
    <dgm:cxn modelId="{B44AD4F8-6545-4160-BE6B-A1698326AD85}" type="presOf" srcId="{AF0A23B9-CA5B-4EE0-B275-365B12E403F5}" destId="{273BF6C1-A603-4A2B-81FE-21B72DF911C0}" srcOrd="0" destOrd="0" presId="urn:microsoft.com/office/officeart/2008/layout/VerticalCurvedList"/>
    <dgm:cxn modelId="{019B8163-F5A1-4B7F-A1A4-AD1480616A48}" type="presParOf" srcId="{0987FBF0-E009-455C-AC87-D0B7DB893761}" destId="{E1E9129A-56DA-463E-8AAF-5F5938BEFE39}" srcOrd="0" destOrd="0" presId="urn:microsoft.com/office/officeart/2008/layout/VerticalCurvedList"/>
    <dgm:cxn modelId="{74D992AD-AC08-4EE1-93A3-5B3591D254D0}" type="presParOf" srcId="{E1E9129A-56DA-463E-8AAF-5F5938BEFE39}" destId="{146DF172-4FFE-4A9D-B735-AEB47A8F9657}" srcOrd="0" destOrd="0" presId="urn:microsoft.com/office/officeart/2008/layout/VerticalCurvedList"/>
    <dgm:cxn modelId="{3B19D2A0-1DA2-4CB0-BDAA-E36019C5AC41}" type="presParOf" srcId="{146DF172-4FFE-4A9D-B735-AEB47A8F9657}" destId="{118E429A-DC60-445D-AE3B-0622C2FD4B0D}" srcOrd="0" destOrd="0" presId="urn:microsoft.com/office/officeart/2008/layout/VerticalCurvedList"/>
    <dgm:cxn modelId="{E7028196-722D-48CE-8613-6283ECB42592}" type="presParOf" srcId="{146DF172-4FFE-4A9D-B735-AEB47A8F9657}" destId="{DB882716-5901-410E-8763-F14D6251A685}" srcOrd="1" destOrd="0" presId="urn:microsoft.com/office/officeart/2008/layout/VerticalCurvedList"/>
    <dgm:cxn modelId="{E7022618-D7C0-491C-BDDE-87E51E3BB0C5}" type="presParOf" srcId="{146DF172-4FFE-4A9D-B735-AEB47A8F9657}" destId="{CC096409-65C2-4715-A604-46B20CFB608E}" srcOrd="2" destOrd="0" presId="urn:microsoft.com/office/officeart/2008/layout/VerticalCurvedList"/>
    <dgm:cxn modelId="{57E0C367-5548-4500-B640-0CB24A2BD8C4}" type="presParOf" srcId="{146DF172-4FFE-4A9D-B735-AEB47A8F9657}" destId="{20747E3B-29DB-48B2-8EEE-615E20A7B774}" srcOrd="3" destOrd="0" presId="urn:microsoft.com/office/officeart/2008/layout/VerticalCurvedList"/>
    <dgm:cxn modelId="{55CEA5B8-A0FB-4A48-98E5-392E38BE0E45}" type="presParOf" srcId="{E1E9129A-56DA-463E-8AAF-5F5938BEFE39}" destId="{273BF6C1-A603-4A2B-81FE-21B72DF911C0}" srcOrd="1" destOrd="0" presId="urn:microsoft.com/office/officeart/2008/layout/VerticalCurvedList"/>
    <dgm:cxn modelId="{2F176564-52FE-4918-8658-D64E9FEC3F48}" type="presParOf" srcId="{E1E9129A-56DA-463E-8AAF-5F5938BEFE39}" destId="{7D12C9FA-44CF-45A0-B5D4-0FFAAE02A8C5}" srcOrd="2" destOrd="0" presId="urn:microsoft.com/office/officeart/2008/layout/VerticalCurvedList"/>
    <dgm:cxn modelId="{E321048B-7E88-4A91-8CFF-6FA309D4E728}" type="presParOf" srcId="{7D12C9FA-44CF-45A0-B5D4-0FFAAE02A8C5}" destId="{CD66219F-A28F-46B6-9ACC-6E71B8318B17}" srcOrd="0" destOrd="0" presId="urn:microsoft.com/office/officeart/2008/layout/VerticalCurvedList"/>
    <dgm:cxn modelId="{BA9A9D8B-FA66-40B2-AA0B-FF3CEF58FBA3}" type="presParOf" srcId="{E1E9129A-56DA-463E-8AAF-5F5938BEFE39}" destId="{25E6DE19-9C40-4660-9A99-8468B7D9FB64}" srcOrd="3" destOrd="0" presId="urn:microsoft.com/office/officeart/2008/layout/VerticalCurvedList"/>
    <dgm:cxn modelId="{664B0D19-0999-431D-A1B7-5751DBAE2651}" type="presParOf" srcId="{E1E9129A-56DA-463E-8AAF-5F5938BEFE39}" destId="{D146D733-3CA0-478E-9E65-26C23073FE4C}" srcOrd="4" destOrd="0" presId="urn:microsoft.com/office/officeart/2008/layout/VerticalCurvedList"/>
    <dgm:cxn modelId="{8F751D1F-5DA4-4426-ADAD-0D174D7838D8}" type="presParOf" srcId="{D146D733-3CA0-478E-9E65-26C23073FE4C}" destId="{36481C33-5F31-496E-BB7A-77A918ECD446}" srcOrd="0" destOrd="0" presId="urn:microsoft.com/office/officeart/2008/layout/VerticalCurvedList"/>
    <dgm:cxn modelId="{C67D75D3-C67D-4ECB-8A9A-92F988F9CDB4}" type="presParOf" srcId="{E1E9129A-56DA-463E-8AAF-5F5938BEFE39}" destId="{22532774-1016-4EE8-B665-47F23FB19A35}" srcOrd="5" destOrd="0" presId="urn:microsoft.com/office/officeart/2008/layout/VerticalCurvedList"/>
    <dgm:cxn modelId="{8EAABBF3-4B65-41F9-8380-FE122C76F4E6}" type="presParOf" srcId="{E1E9129A-56DA-463E-8AAF-5F5938BEFE39}" destId="{AA7DAE8E-497F-44B7-B16E-9A06B3F90269}" srcOrd="6" destOrd="0" presId="urn:microsoft.com/office/officeart/2008/layout/VerticalCurvedList"/>
    <dgm:cxn modelId="{6E7376BC-6339-452A-87C7-A8EE8961A76A}" type="presParOf" srcId="{AA7DAE8E-497F-44B7-B16E-9A06B3F90269}" destId="{6C49882F-C08A-46E8-AD37-A798E894CD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870857-994F-4216-B10F-1D3EA8F15D43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7AF57B2-E386-48DA-A604-337C696D97F8}">
      <dgm:prSet phldrT="[Text]" custT="1"/>
      <dgm:spPr/>
      <dgm:t>
        <a:bodyPr/>
        <a:lstStyle/>
        <a:p>
          <a:r>
            <a:rPr lang="en-US" sz="4000" noProof="1"/>
            <a:t>Tính cấp thiết</a:t>
          </a:r>
        </a:p>
      </dgm:t>
    </dgm:pt>
    <dgm:pt modelId="{87C95C50-A4CE-45FC-B19A-0914E33BAD62}" type="parTrans" cxnId="{6B7C4E39-DDB0-48A0-8C31-0567E92DAD3B}">
      <dgm:prSet/>
      <dgm:spPr/>
      <dgm:t>
        <a:bodyPr/>
        <a:lstStyle/>
        <a:p>
          <a:endParaRPr lang="en-US"/>
        </a:p>
      </dgm:t>
    </dgm:pt>
    <dgm:pt modelId="{E877552E-CC66-40AA-94E9-C8E32CCE01A4}" type="sibTrans" cxnId="{6B7C4E39-DDB0-48A0-8C31-0567E92DAD3B}">
      <dgm:prSet/>
      <dgm:spPr/>
      <dgm:t>
        <a:bodyPr/>
        <a:lstStyle/>
        <a:p>
          <a:endParaRPr lang="en-US"/>
        </a:p>
      </dgm:t>
    </dgm:pt>
    <dgm:pt modelId="{8054313D-DF13-4DBF-94D8-6411BDCEB6BF}">
      <dgm:prSet phldrT="[Text]" custT="1"/>
      <dgm:spPr/>
      <dgm:t>
        <a:bodyPr/>
        <a:lstStyle/>
        <a:p>
          <a:r>
            <a:rPr lang="en-US" sz="4000" noProof="1"/>
            <a:t>Tính thực tiễn</a:t>
          </a:r>
        </a:p>
      </dgm:t>
    </dgm:pt>
    <dgm:pt modelId="{C6E20ABA-ADFE-48F8-9B51-3F0F2CB964D8}" type="parTrans" cxnId="{BC04AD6F-ED74-4C3D-AD39-CCB45BCA2A80}">
      <dgm:prSet/>
      <dgm:spPr/>
      <dgm:t>
        <a:bodyPr/>
        <a:lstStyle/>
        <a:p>
          <a:endParaRPr lang="en-US"/>
        </a:p>
      </dgm:t>
    </dgm:pt>
    <dgm:pt modelId="{95118FB3-5F98-47ED-8D66-2EC2B14C1E7B}" type="sibTrans" cxnId="{BC04AD6F-ED74-4C3D-AD39-CCB45BCA2A80}">
      <dgm:prSet/>
      <dgm:spPr/>
      <dgm:t>
        <a:bodyPr/>
        <a:lstStyle/>
        <a:p>
          <a:endParaRPr lang="en-US"/>
        </a:p>
      </dgm:t>
    </dgm:pt>
    <dgm:pt modelId="{68032DF1-5CC2-480A-BCE1-519DB919685A}" type="pres">
      <dgm:prSet presAssocID="{E6870857-994F-4216-B10F-1D3EA8F15D43}" presName="Name0" presStyleCnt="0">
        <dgm:presLayoutVars>
          <dgm:chMax val="7"/>
          <dgm:chPref val="7"/>
          <dgm:dir/>
        </dgm:presLayoutVars>
      </dgm:prSet>
      <dgm:spPr/>
    </dgm:pt>
    <dgm:pt modelId="{539FD36B-E822-4E66-995B-E0A5C02DF6C5}" type="pres">
      <dgm:prSet presAssocID="{E6870857-994F-4216-B10F-1D3EA8F15D43}" presName="Name1" presStyleCnt="0"/>
      <dgm:spPr/>
    </dgm:pt>
    <dgm:pt modelId="{6F3D0510-583C-4472-B75E-14BD77B63159}" type="pres">
      <dgm:prSet presAssocID="{E6870857-994F-4216-B10F-1D3EA8F15D43}" presName="cycle" presStyleCnt="0"/>
      <dgm:spPr/>
    </dgm:pt>
    <dgm:pt modelId="{C8ED87A0-884A-4BD8-BE4C-7887DB58F324}" type="pres">
      <dgm:prSet presAssocID="{E6870857-994F-4216-B10F-1D3EA8F15D43}" presName="srcNode" presStyleLbl="node1" presStyleIdx="0" presStyleCnt="2"/>
      <dgm:spPr/>
    </dgm:pt>
    <dgm:pt modelId="{3CC2458C-BBC0-45EB-ADCB-497A4513616D}" type="pres">
      <dgm:prSet presAssocID="{E6870857-994F-4216-B10F-1D3EA8F15D43}" presName="conn" presStyleLbl="parChTrans1D2" presStyleIdx="0" presStyleCnt="1"/>
      <dgm:spPr/>
    </dgm:pt>
    <dgm:pt modelId="{676BC26C-3CED-4A03-9446-FC1204F4AFAA}" type="pres">
      <dgm:prSet presAssocID="{E6870857-994F-4216-B10F-1D3EA8F15D43}" presName="extraNode" presStyleLbl="node1" presStyleIdx="0" presStyleCnt="2"/>
      <dgm:spPr/>
    </dgm:pt>
    <dgm:pt modelId="{6B7AC9DC-43CD-43EF-8F6C-6598075BB1FC}" type="pres">
      <dgm:prSet presAssocID="{E6870857-994F-4216-B10F-1D3EA8F15D43}" presName="dstNode" presStyleLbl="node1" presStyleIdx="0" presStyleCnt="2"/>
      <dgm:spPr/>
    </dgm:pt>
    <dgm:pt modelId="{4A92479B-AFDE-4D1F-8A96-2A55419E0E5D}" type="pres">
      <dgm:prSet presAssocID="{97AF57B2-E386-48DA-A604-337C696D97F8}" presName="text_1" presStyleLbl="node1" presStyleIdx="0" presStyleCnt="2">
        <dgm:presLayoutVars>
          <dgm:bulletEnabled val="1"/>
        </dgm:presLayoutVars>
      </dgm:prSet>
      <dgm:spPr/>
    </dgm:pt>
    <dgm:pt modelId="{3E363961-38B3-4B00-B91A-9233CC948D66}" type="pres">
      <dgm:prSet presAssocID="{97AF57B2-E386-48DA-A604-337C696D97F8}" presName="accent_1" presStyleCnt="0"/>
      <dgm:spPr/>
    </dgm:pt>
    <dgm:pt modelId="{6AB4799D-F97A-4EFC-A26A-5D2216756919}" type="pres">
      <dgm:prSet presAssocID="{97AF57B2-E386-48DA-A604-337C696D97F8}" presName="accentRepeatNode" presStyleLbl="solidFgAcc1" presStyleIdx="0" presStyleCnt="2"/>
      <dgm:spPr/>
    </dgm:pt>
    <dgm:pt modelId="{9BDDA3E9-F6ED-4E93-9371-1FB15B56B5E9}" type="pres">
      <dgm:prSet presAssocID="{8054313D-DF13-4DBF-94D8-6411BDCEB6BF}" presName="text_2" presStyleLbl="node1" presStyleIdx="1" presStyleCnt="2">
        <dgm:presLayoutVars>
          <dgm:bulletEnabled val="1"/>
        </dgm:presLayoutVars>
      </dgm:prSet>
      <dgm:spPr/>
    </dgm:pt>
    <dgm:pt modelId="{1CDC67DC-FCD9-41CF-B620-421CE2530598}" type="pres">
      <dgm:prSet presAssocID="{8054313D-DF13-4DBF-94D8-6411BDCEB6BF}" presName="accent_2" presStyleCnt="0"/>
      <dgm:spPr/>
    </dgm:pt>
    <dgm:pt modelId="{2A67E3C1-62B5-4759-9E99-6C7FB44DA27D}" type="pres">
      <dgm:prSet presAssocID="{8054313D-DF13-4DBF-94D8-6411BDCEB6BF}" presName="accentRepeatNode" presStyleLbl="solidFgAcc1" presStyleIdx="1" presStyleCnt="2"/>
      <dgm:spPr/>
    </dgm:pt>
  </dgm:ptLst>
  <dgm:cxnLst>
    <dgm:cxn modelId="{09375C08-BC9B-4031-A167-3A0D0D9212F9}" type="presOf" srcId="{E6870857-994F-4216-B10F-1D3EA8F15D43}" destId="{68032DF1-5CC2-480A-BCE1-519DB919685A}" srcOrd="0" destOrd="0" presId="urn:microsoft.com/office/officeart/2008/layout/VerticalCurvedList"/>
    <dgm:cxn modelId="{FC348D0D-023D-4AC6-BA1D-520810D89DFF}" type="presOf" srcId="{97AF57B2-E386-48DA-A604-337C696D97F8}" destId="{4A92479B-AFDE-4D1F-8A96-2A55419E0E5D}" srcOrd="0" destOrd="0" presId="urn:microsoft.com/office/officeart/2008/layout/VerticalCurvedList"/>
    <dgm:cxn modelId="{6B7C4E39-DDB0-48A0-8C31-0567E92DAD3B}" srcId="{E6870857-994F-4216-B10F-1D3EA8F15D43}" destId="{97AF57B2-E386-48DA-A604-337C696D97F8}" srcOrd="0" destOrd="0" parTransId="{87C95C50-A4CE-45FC-B19A-0914E33BAD62}" sibTransId="{E877552E-CC66-40AA-94E9-C8E32CCE01A4}"/>
    <dgm:cxn modelId="{BC04AD6F-ED74-4C3D-AD39-CCB45BCA2A80}" srcId="{E6870857-994F-4216-B10F-1D3EA8F15D43}" destId="{8054313D-DF13-4DBF-94D8-6411BDCEB6BF}" srcOrd="1" destOrd="0" parTransId="{C6E20ABA-ADFE-48F8-9B51-3F0F2CB964D8}" sibTransId="{95118FB3-5F98-47ED-8D66-2EC2B14C1E7B}"/>
    <dgm:cxn modelId="{78272174-5C16-4996-8BE1-BF21F4BF9142}" type="presOf" srcId="{E877552E-CC66-40AA-94E9-C8E32CCE01A4}" destId="{3CC2458C-BBC0-45EB-ADCB-497A4513616D}" srcOrd="0" destOrd="0" presId="urn:microsoft.com/office/officeart/2008/layout/VerticalCurvedList"/>
    <dgm:cxn modelId="{7179B0E4-D35B-496C-94F8-698508F536B3}" type="presOf" srcId="{8054313D-DF13-4DBF-94D8-6411BDCEB6BF}" destId="{9BDDA3E9-F6ED-4E93-9371-1FB15B56B5E9}" srcOrd="0" destOrd="0" presId="urn:microsoft.com/office/officeart/2008/layout/VerticalCurvedList"/>
    <dgm:cxn modelId="{B2E3C29E-FD56-4FCD-99D1-D670AAC8678F}" type="presParOf" srcId="{68032DF1-5CC2-480A-BCE1-519DB919685A}" destId="{539FD36B-E822-4E66-995B-E0A5C02DF6C5}" srcOrd="0" destOrd="0" presId="urn:microsoft.com/office/officeart/2008/layout/VerticalCurvedList"/>
    <dgm:cxn modelId="{B9D8D933-07BB-4B1C-A707-A4FA54967A12}" type="presParOf" srcId="{539FD36B-E822-4E66-995B-E0A5C02DF6C5}" destId="{6F3D0510-583C-4472-B75E-14BD77B63159}" srcOrd="0" destOrd="0" presId="urn:microsoft.com/office/officeart/2008/layout/VerticalCurvedList"/>
    <dgm:cxn modelId="{A5508465-09C6-41B7-BE49-BD7B49361D89}" type="presParOf" srcId="{6F3D0510-583C-4472-B75E-14BD77B63159}" destId="{C8ED87A0-884A-4BD8-BE4C-7887DB58F324}" srcOrd="0" destOrd="0" presId="urn:microsoft.com/office/officeart/2008/layout/VerticalCurvedList"/>
    <dgm:cxn modelId="{C217ABC8-8C86-4E43-82E8-F8A3C8EE2620}" type="presParOf" srcId="{6F3D0510-583C-4472-B75E-14BD77B63159}" destId="{3CC2458C-BBC0-45EB-ADCB-497A4513616D}" srcOrd="1" destOrd="0" presId="urn:microsoft.com/office/officeart/2008/layout/VerticalCurvedList"/>
    <dgm:cxn modelId="{0FC70F55-EE4D-4ECB-BA7E-A3175CE193EB}" type="presParOf" srcId="{6F3D0510-583C-4472-B75E-14BD77B63159}" destId="{676BC26C-3CED-4A03-9446-FC1204F4AFAA}" srcOrd="2" destOrd="0" presId="urn:microsoft.com/office/officeart/2008/layout/VerticalCurvedList"/>
    <dgm:cxn modelId="{4A26684B-7D28-4DB0-8683-705E72873DCB}" type="presParOf" srcId="{6F3D0510-583C-4472-B75E-14BD77B63159}" destId="{6B7AC9DC-43CD-43EF-8F6C-6598075BB1FC}" srcOrd="3" destOrd="0" presId="urn:microsoft.com/office/officeart/2008/layout/VerticalCurvedList"/>
    <dgm:cxn modelId="{DB0B3491-1D6E-4388-BDA3-47FF46FA082B}" type="presParOf" srcId="{539FD36B-E822-4E66-995B-E0A5C02DF6C5}" destId="{4A92479B-AFDE-4D1F-8A96-2A55419E0E5D}" srcOrd="1" destOrd="0" presId="urn:microsoft.com/office/officeart/2008/layout/VerticalCurvedList"/>
    <dgm:cxn modelId="{C274FA40-7555-4567-B0C8-9477C4310801}" type="presParOf" srcId="{539FD36B-E822-4E66-995B-E0A5C02DF6C5}" destId="{3E363961-38B3-4B00-B91A-9233CC948D66}" srcOrd="2" destOrd="0" presId="urn:microsoft.com/office/officeart/2008/layout/VerticalCurvedList"/>
    <dgm:cxn modelId="{2AA7C384-0899-48F4-BC4E-7F10009B54A5}" type="presParOf" srcId="{3E363961-38B3-4B00-B91A-9233CC948D66}" destId="{6AB4799D-F97A-4EFC-A26A-5D2216756919}" srcOrd="0" destOrd="0" presId="urn:microsoft.com/office/officeart/2008/layout/VerticalCurvedList"/>
    <dgm:cxn modelId="{A9DACDBD-8FDB-4E1A-AC14-F599D89E5E2E}" type="presParOf" srcId="{539FD36B-E822-4E66-995B-E0A5C02DF6C5}" destId="{9BDDA3E9-F6ED-4E93-9371-1FB15B56B5E9}" srcOrd="3" destOrd="0" presId="urn:microsoft.com/office/officeart/2008/layout/VerticalCurvedList"/>
    <dgm:cxn modelId="{B80B80C1-C28F-45B4-B25D-ACE26609FE9F}" type="presParOf" srcId="{539FD36B-E822-4E66-995B-E0A5C02DF6C5}" destId="{1CDC67DC-FCD9-41CF-B620-421CE2530598}" srcOrd="4" destOrd="0" presId="urn:microsoft.com/office/officeart/2008/layout/VerticalCurvedList"/>
    <dgm:cxn modelId="{EAEEABB0-00C4-4A61-9C35-E8836B22355C}" type="presParOf" srcId="{1CDC67DC-FCD9-41CF-B620-421CE2530598}" destId="{2A67E3C1-62B5-4759-9E99-6C7FB44DA2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70857-994F-4216-B10F-1D3EA8F15D43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7AF57B2-E386-48DA-A604-337C696D97F8}">
      <dgm:prSet phldrT="[Text]" custT="1"/>
      <dgm:spPr/>
      <dgm:t>
        <a:bodyPr/>
        <a:lstStyle/>
        <a:p>
          <a:r>
            <a:rPr lang="en-US" sz="4000" noProof="1"/>
            <a:t>Tính cấp thiết</a:t>
          </a:r>
        </a:p>
      </dgm:t>
    </dgm:pt>
    <dgm:pt modelId="{87C95C50-A4CE-45FC-B19A-0914E33BAD62}" type="parTrans" cxnId="{6B7C4E39-DDB0-48A0-8C31-0567E92DAD3B}">
      <dgm:prSet/>
      <dgm:spPr/>
      <dgm:t>
        <a:bodyPr/>
        <a:lstStyle/>
        <a:p>
          <a:endParaRPr lang="en-US"/>
        </a:p>
      </dgm:t>
    </dgm:pt>
    <dgm:pt modelId="{E877552E-CC66-40AA-94E9-C8E32CCE01A4}" type="sibTrans" cxnId="{6B7C4E39-DDB0-48A0-8C31-0567E92DAD3B}">
      <dgm:prSet/>
      <dgm:spPr/>
      <dgm:t>
        <a:bodyPr/>
        <a:lstStyle/>
        <a:p>
          <a:endParaRPr lang="en-US"/>
        </a:p>
      </dgm:t>
    </dgm:pt>
    <dgm:pt modelId="{8054313D-DF13-4DBF-94D8-6411BDCEB6BF}">
      <dgm:prSet phldrT="[Text]" custT="1"/>
      <dgm:spPr/>
      <dgm:t>
        <a:bodyPr/>
        <a:lstStyle/>
        <a:p>
          <a:r>
            <a:rPr lang="en-US" sz="4000" noProof="1"/>
            <a:t>Tính thực tiễn</a:t>
          </a:r>
        </a:p>
      </dgm:t>
    </dgm:pt>
    <dgm:pt modelId="{C6E20ABA-ADFE-48F8-9B51-3F0F2CB964D8}" type="parTrans" cxnId="{BC04AD6F-ED74-4C3D-AD39-CCB45BCA2A80}">
      <dgm:prSet/>
      <dgm:spPr/>
      <dgm:t>
        <a:bodyPr/>
        <a:lstStyle/>
        <a:p>
          <a:endParaRPr lang="en-US"/>
        </a:p>
      </dgm:t>
    </dgm:pt>
    <dgm:pt modelId="{95118FB3-5F98-47ED-8D66-2EC2B14C1E7B}" type="sibTrans" cxnId="{BC04AD6F-ED74-4C3D-AD39-CCB45BCA2A80}">
      <dgm:prSet/>
      <dgm:spPr/>
      <dgm:t>
        <a:bodyPr/>
        <a:lstStyle/>
        <a:p>
          <a:endParaRPr lang="en-US"/>
        </a:p>
      </dgm:t>
    </dgm:pt>
    <dgm:pt modelId="{68032DF1-5CC2-480A-BCE1-519DB919685A}" type="pres">
      <dgm:prSet presAssocID="{E6870857-994F-4216-B10F-1D3EA8F15D43}" presName="Name0" presStyleCnt="0">
        <dgm:presLayoutVars>
          <dgm:chMax val="7"/>
          <dgm:chPref val="7"/>
          <dgm:dir/>
        </dgm:presLayoutVars>
      </dgm:prSet>
      <dgm:spPr/>
    </dgm:pt>
    <dgm:pt modelId="{539FD36B-E822-4E66-995B-E0A5C02DF6C5}" type="pres">
      <dgm:prSet presAssocID="{E6870857-994F-4216-B10F-1D3EA8F15D43}" presName="Name1" presStyleCnt="0"/>
      <dgm:spPr/>
    </dgm:pt>
    <dgm:pt modelId="{6F3D0510-583C-4472-B75E-14BD77B63159}" type="pres">
      <dgm:prSet presAssocID="{E6870857-994F-4216-B10F-1D3EA8F15D43}" presName="cycle" presStyleCnt="0"/>
      <dgm:spPr/>
    </dgm:pt>
    <dgm:pt modelId="{C8ED87A0-884A-4BD8-BE4C-7887DB58F324}" type="pres">
      <dgm:prSet presAssocID="{E6870857-994F-4216-B10F-1D3EA8F15D43}" presName="srcNode" presStyleLbl="node1" presStyleIdx="0" presStyleCnt="2"/>
      <dgm:spPr/>
    </dgm:pt>
    <dgm:pt modelId="{3CC2458C-BBC0-45EB-ADCB-497A4513616D}" type="pres">
      <dgm:prSet presAssocID="{E6870857-994F-4216-B10F-1D3EA8F15D43}" presName="conn" presStyleLbl="parChTrans1D2" presStyleIdx="0" presStyleCnt="1"/>
      <dgm:spPr/>
    </dgm:pt>
    <dgm:pt modelId="{676BC26C-3CED-4A03-9446-FC1204F4AFAA}" type="pres">
      <dgm:prSet presAssocID="{E6870857-994F-4216-B10F-1D3EA8F15D43}" presName="extraNode" presStyleLbl="node1" presStyleIdx="0" presStyleCnt="2"/>
      <dgm:spPr/>
    </dgm:pt>
    <dgm:pt modelId="{6B7AC9DC-43CD-43EF-8F6C-6598075BB1FC}" type="pres">
      <dgm:prSet presAssocID="{E6870857-994F-4216-B10F-1D3EA8F15D43}" presName="dstNode" presStyleLbl="node1" presStyleIdx="0" presStyleCnt="2"/>
      <dgm:spPr/>
    </dgm:pt>
    <dgm:pt modelId="{4A92479B-AFDE-4D1F-8A96-2A55419E0E5D}" type="pres">
      <dgm:prSet presAssocID="{97AF57B2-E386-48DA-A604-337C696D97F8}" presName="text_1" presStyleLbl="node1" presStyleIdx="0" presStyleCnt="2">
        <dgm:presLayoutVars>
          <dgm:bulletEnabled val="1"/>
        </dgm:presLayoutVars>
      </dgm:prSet>
      <dgm:spPr/>
    </dgm:pt>
    <dgm:pt modelId="{3E363961-38B3-4B00-B91A-9233CC948D66}" type="pres">
      <dgm:prSet presAssocID="{97AF57B2-E386-48DA-A604-337C696D97F8}" presName="accent_1" presStyleCnt="0"/>
      <dgm:spPr/>
    </dgm:pt>
    <dgm:pt modelId="{6AB4799D-F97A-4EFC-A26A-5D2216756919}" type="pres">
      <dgm:prSet presAssocID="{97AF57B2-E386-48DA-A604-337C696D97F8}" presName="accentRepeatNode" presStyleLbl="solidFgAcc1" presStyleIdx="0" presStyleCnt="2"/>
      <dgm:spPr/>
    </dgm:pt>
    <dgm:pt modelId="{9BDDA3E9-F6ED-4E93-9371-1FB15B56B5E9}" type="pres">
      <dgm:prSet presAssocID="{8054313D-DF13-4DBF-94D8-6411BDCEB6BF}" presName="text_2" presStyleLbl="node1" presStyleIdx="1" presStyleCnt="2">
        <dgm:presLayoutVars>
          <dgm:bulletEnabled val="1"/>
        </dgm:presLayoutVars>
      </dgm:prSet>
      <dgm:spPr/>
    </dgm:pt>
    <dgm:pt modelId="{1CDC67DC-FCD9-41CF-B620-421CE2530598}" type="pres">
      <dgm:prSet presAssocID="{8054313D-DF13-4DBF-94D8-6411BDCEB6BF}" presName="accent_2" presStyleCnt="0"/>
      <dgm:spPr/>
    </dgm:pt>
    <dgm:pt modelId="{2A67E3C1-62B5-4759-9E99-6C7FB44DA27D}" type="pres">
      <dgm:prSet presAssocID="{8054313D-DF13-4DBF-94D8-6411BDCEB6BF}" presName="accentRepeatNode" presStyleLbl="solidFgAcc1" presStyleIdx="1" presStyleCnt="2"/>
      <dgm:spPr/>
    </dgm:pt>
  </dgm:ptLst>
  <dgm:cxnLst>
    <dgm:cxn modelId="{09375C08-BC9B-4031-A167-3A0D0D9212F9}" type="presOf" srcId="{E6870857-994F-4216-B10F-1D3EA8F15D43}" destId="{68032DF1-5CC2-480A-BCE1-519DB919685A}" srcOrd="0" destOrd="0" presId="urn:microsoft.com/office/officeart/2008/layout/VerticalCurvedList"/>
    <dgm:cxn modelId="{FC348D0D-023D-4AC6-BA1D-520810D89DFF}" type="presOf" srcId="{97AF57B2-E386-48DA-A604-337C696D97F8}" destId="{4A92479B-AFDE-4D1F-8A96-2A55419E0E5D}" srcOrd="0" destOrd="0" presId="urn:microsoft.com/office/officeart/2008/layout/VerticalCurvedList"/>
    <dgm:cxn modelId="{6B7C4E39-DDB0-48A0-8C31-0567E92DAD3B}" srcId="{E6870857-994F-4216-B10F-1D3EA8F15D43}" destId="{97AF57B2-E386-48DA-A604-337C696D97F8}" srcOrd="0" destOrd="0" parTransId="{87C95C50-A4CE-45FC-B19A-0914E33BAD62}" sibTransId="{E877552E-CC66-40AA-94E9-C8E32CCE01A4}"/>
    <dgm:cxn modelId="{BC04AD6F-ED74-4C3D-AD39-CCB45BCA2A80}" srcId="{E6870857-994F-4216-B10F-1D3EA8F15D43}" destId="{8054313D-DF13-4DBF-94D8-6411BDCEB6BF}" srcOrd="1" destOrd="0" parTransId="{C6E20ABA-ADFE-48F8-9B51-3F0F2CB964D8}" sibTransId="{95118FB3-5F98-47ED-8D66-2EC2B14C1E7B}"/>
    <dgm:cxn modelId="{78272174-5C16-4996-8BE1-BF21F4BF9142}" type="presOf" srcId="{E877552E-CC66-40AA-94E9-C8E32CCE01A4}" destId="{3CC2458C-BBC0-45EB-ADCB-497A4513616D}" srcOrd="0" destOrd="0" presId="urn:microsoft.com/office/officeart/2008/layout/VerticalCurvedList"/>
    <dgm:cxn modelId="{7179B0E4-D35B-496C-94F8-698508F536B3}" type="presOf" srcId="{8054313D-DF13-4DBF-94D8-6411BDCEB6BF}" destId="{9BDDA3E9-F6ED-4E93-9371-1FB15B56B5E9}" srcOrd="0" destOrd="0" presId="urn:microsoft.com/office/officeart/2008/layout/VerticalCurvedList"/>
    <dgm:cxn modelId="{B2E3C29E-FD56-4FCD-99D1-D670AAC8678F}" type="presParOf" srcId="{68032DF1-5CC2-480A-BCE1-519DB919685A}" destId="{539FD36B-E822-4E66-995B-E0A5C02DF6C5}" srcOrd="0" destOrd="0" presId="urn:microsoft.com/office/officeart/2008/layout/VerticalCurvedList"/>
    <dgm:cxn modelId="{B9D8D933-07BB-4B1C-A707-A4FA54967A12}" type="presParOf" srcId="{539FD36B-E822-4E66-995B-E0A5C02DF6C5}" destId="{6F3D0510-583C-4472-B75E-14BD77B63159}" srcOrd="0" destOrd="0" presId="urn:microsoft.com/office/officeart/2008/layout/VerticalCurvedList"/>
    <dgm:cxn modelId="{A5508465-09C6-41B7-BE49-BD7B49361D89}" type="presParOf" srcId="{6F3D0510-583C-4472-B75E-14BD77B63159}" destId="{C8ED87A0-884A-4BD8-BE4C-7887DB58F324}" srcOrd="0" destOrd="0" presId="urn:microsoft.com/office/officeart/2008/layout/VerticalCurvedList"/>
    <dgm:cxn modelId="{C217ABC8-8C86-4E43-82E8-F8A3C8EE2620}" type="presParOf" srcId="{6F3D0510-583C-4472-B75E-14BD77B63159}" destId="{3CC2458C-BBC0-45EB-ADCB-497A4513616D}" srcOrd="1" destOrd="0" presId="urn:microsoft.com/office/officeart/2008/layout/VerticalCurvedList"/>
    <dgm:cxn modelId="{0FC70F55-EE4D-4ECB-BA7E-A3175CE193EB}" type="presParOf" srcId="{6F3D0510-583C-4472-B75E-14BD77B63159}" destId="{676BC26C-3CED-4A03-9446-FC1204F4AFAA}" srcOrd="2" destOrd="0" presId="urn:microsoft.com/office/officeart/2008/layout/VerticalCurvedList"/>
    <dgm:cxn modelId="{4A26684B-7D28-4DB0-8683-705E72873DCB}" type="presParOf" srcId="{6F3D0510-583C-4472-B75E-14BD77B63159}" destId="{6B7AC9DC-43CD-43EF-8F6C-6598075BB1FC}" srcOrd="3" destOrd="0" presId="urn:microsoft.com/office/officeart/2008/layout/VerticalCurvedList"/>
    <dgm:cxn modelId="{DB0B3491-1D6E-4388-BDA3-47FF46FA082B}" type="presParOf" srcId="{539FD36B-E822-4E66-995B-E0A5C02DF6C5}" destId="{4A92479B-AFDE-4D1F-8A96-2A55419E0E5D}" srcOrd="1" destOrd="0" presId="urn:microsoft.com/office/officeart/2008/layout/VerticalCurvedList"/>
    <dgm:cxn modelId="{C274FA40-7555-4567-B0C8-9477C4310801}" type="presParOf" srcId="{539FD36B-E822-4E66-995B-E0A5C02DF6C5}" destId="{3E363961-38B3-4B00-B91A-9233CC948D66}" srcOrd="2" destOrd="0" presId="urn:microsoft.com/office/officeart/2008/layout/VerticalCurvedList"/>
    <dgm:cxn modelId="{2AA7C384-0899-48F4-BC4E-7F10009B54A5}" type="presParOf" srcId="{3E363961-38B3-4B00-B91A-9233CC948D66}" destId="{6AB4799D-F97A-4EFC-A26A-5D2216756919}" srcOrd="0" destOrd="0" presId="urn:microsoft.com/office/officeart/2008/layout/VerticalCurvedList"/>
    <dgm:cxn modelId="{A9DACDBD-8FDB-4E1A-AC14-F599D89E5E2E}" type="presParOf" srcId="{539FD36B-E822-4E66-995B-E0A5C02DF6C5}" destId="{9BDDA3E9-F6ED-4E93-9371-1FB15B56B5E9}" srcOrd="3" destOrd="0" presId="urn:microsoft.com/office/officeart/2008/layout/VerticalCurvedList"/>
    <dgm:cxn modelId="{B80B80C1-C28F-45B4-B25D-ACE26609FE9F}" type="presParOf" srcId="{539FD36B-E822-4E66-995B-E0A5C02DF6C5}" destId="{1CDC67DC-FCD9-41CF-B620-421CE2530598}" srcOrd="4" destOrd="0" presId="urn:microsoft.com/office/officeart/2008/layout/VerticalCurvedList"/>
    <dgm:cxn modelId="{EAEEABB0-00C4-4A61-9C35-E8836B22355C}" type="presParOf" srcId="{1CDC67DC-FCD9-41CF-B620-421CE2530598}" destId="{2A67E3C1-62B5-4759-9E99-6C7FB44DA2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C9C9E5-853A-4C33-8DD6-1BE080879372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FE0AB9E-9B52-4F3A-92E3-EF9C9F8FE2DF}">
      <dgm:prSet phldrT="[Text]"/>
      <dgm:spPr/>
      <dgm:t>
        <a:bodyPr/>
        <a:lstStyle/>
        <a:p>
          <a:pPr>
            <a:buNone/>
          </a:pPr>
          <a:r>
            <a:rPr lang="en-US" b="0" i="0" u="none"/>
            <a:t>T</a:t>
          </a:r>
          <a:r>
            <a:rPr lang="vi-VN" b="0" i="0" u="none"/>
            <a:t>ăng khả năng xử lý vào vấn đề khác.</a:t>
          </a:r>
          <a:endParaRPr lang="en-US"/>
        </a:p>
      </dgm:t>
    </dgm:pt>
    <dgm:pt modelId="{AFCB3C04-59A4-4266-9F75-51484492D7CA}" type="parTrans" cxnId="{5C5FC730-5104-4648-BF03-89A2E4335F61}">
      <dgm:prSet/>
      <dgm:spPr/>
      <dgm:t>
        <a:bodyPr/>
        <a:lstStyle/>
        <a:p>
          <a:endParaRPr lang="en-US"/>
        </a:p>
      </dgm:t>
    </dgm:pt>
    <dgm:pt modelId="{FAE98B50-73A8-49A4-AF0A-397887E91389}" type="sibTrans" cxnId="{5C5FC730-5104-4648-BF03-89A2E4335F61}">
      <dgm:prSet/>
      <dgm:spPr/>
      <dgm:t>
        <a:bodyPr/>
        <a:lstStyle/>
        <a:p>
          <a:endParaRPr lang="en-US"/>
        </a:p>
      </dgm:t>
    </dgm:pt>
    <dgm:pt modelId="{98E2EED9-0576-46FE-B93E-B21F1547B839}">
      <dgm:prSet phldrT="[Text]"/>
      <dgm:spPr/>
      <dgm:t>
        <a:bodyPr/>
        <a:lstStyle/>
        <a:p>
          <a:pPr>
            <a:buNone/>
          </a:pPr>
          <a:r>
            <a:rPr lang="vi-VN" b="0" i="0" u="none"/>
            <a:t>Giúp chữa lành phần tổn thương và phục hồi lại trạng thái tốt nhất cho cơ thể</a:t>
          </a:r>
          <a:r>
            <a:rPr lang="en-US" b="0" i="0" u="none"/>
            <a:t>.</a:t>
          </a:r>
          <a:endParaRPr lang="en-US"/>
        </a:p>
      </dgm:t>
    </dgm:pt>
    <dgm:pt modelId="{45F98A5E-C04C-4101-9570-0B60477F197D}" type="parTrans" cxnId="{4F94D558-2217-48C8-8474-3DE86BFE9822}">
      <dgm:prSet/>
      <dgm:spPr/>
      <dgm:t>
        <a:bodyPr/>
        <a:lstStyle/>
        <a:p>
          <a:endParaRPr lang="en-US"/>
        </a:p>
      </dgm:t>
    </dgm:pt>
    <dgm:pt modelId="{5257AFDD-1BD2-4052-88EC-7A44388ABA05}" type="sibTrans" cxnId="{4F94D558-2217-48C8-8474-3DE86BFE9822}">
      <dgm:prSet/>
      <dgm:spPr/>
      <dgm:t>
        <a:bodyPr/>
        <a:lstStyle/>
        <a:p>
          <a:endParaRPr lang="en-US"/>
        </a:p>
      </dgm:t>
    </dgm:pt>
    <dgm:pt modelId="{B3BC911B-4B30-4977-9B08-89E179CF229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cảm nhận và trân trọng giá trị cùng hiệu quả sâu sắc mà âm thanh đó mang lại.</a:t>
          </a:r>
        </a:p>
      </dgm:t>
    </dgm:pt>
    <dgm:pt modelId="{DB9449A6-C6FC-47C4-A3DB-13A90AF8B646}" type="parTrans" cxnId="{7F60B208-4D81-421F-B261-7D735E25211B}">
      <dgm:prSet/>
      <dgm:spPr/>
      <dgm:t>
        <a:bodyPr/>
        <a:lstStyle/>
        <a:p>
          <a:endParaRPr lang="en-US"/>
        </a:p>
      </dgm:t>
    </dgm:pt>
    <dgm:pt modelId="{74CAD144-0E10-4B83-9CF4-256A1F7A1001}" type="sibTrans" cxnId="{7F60B208-4D81-421F-B261-7D735E25211B}">
      <dgm:prSet/>
      <dgm:spPr/>
      <dgm:t>
        <a:bodyPr/>
        <a:lstStyle/>
        <a:p>
          <a:endParaRPr lang="en-US"/>
        </a:p>
      </dgm:t>
    </dgm:pt>
    <dgm:pt modelId="{AB209A6B-A398-4CD4-9466-63BE8895C136}" type="pres">
      <dgm:prSet presAssocID="{59C9C9E5-853A-4C33-8DD6-1BE080879372}" presName="Name0" presStyleCnt="0">
        <dgm:presLayoutVars>
          <dgm:chMax val="7"/>
          <dgm:chPref val="7"/>
          <dgm:dir/>
        </dgm:presLayoutVars>
      </dgm:prSet>
      <dgm:spPr/>
    </dgm:pt>
    <dgm:pt modelId="{53D9FA55-A130-4F43-9120-7FBB6E0F2FA0}" type="pres">
      <dgm:prSet presAssocID="{59C9C9E5-853A-4C33-8DD6-1BE080879372}" presName="Name1" presStyleCnt="0"/>
      <dgm:spPr/>
    </dgm:pt>
    <dgm:pt modelId="{63078357-AEE0-4B00-A30C-FC980C5A992C}" type="pres">
      <dgm:prSet presAssocID="{59C9C9E5-853A-4C33-8DD6-1BE080879372}" presName="cycle" presStyleCnt="0"/>
      <dgm:spPr/>
    </dgm:pt>
    <dgm:pt modelId="{3CB3D8BE-49C0-45C3-A7FA-0A855DD9EB52}" type="pres">
      <dgm:prSet presAssocID="{59C9C9E5-853A-4C33-8DD6-1BE080879372}" presName="srcNode" presStyleLbl="node1" presStyleIdx="0" presStyleCnt="3"/>
      <dgm:spPr/>
    </dgm:pt>
    <dgm:pt modelId="{A19333D7-7B7F-4006-9B93-422F1FF88A12}" type="pres">
      <dgm:prSet presAssocID="{59C9C9E5-853A-4C33-8DD6-1BE080879372}" presName="conn" presStyleLbl="parChTrans1D2" presStyleIdx="0" presStyleCnt="1"/>
      <dgm:spPr/>
    </dgm:pt>
    <dgm:pt modelId="{A91015F5-98BE-4E58-9E1C-93813C7387F6}" type="pres">
      <dgm:prSet presAssocID="{59C9C9E5-853A-4C33-8DD6-1BE080879372}" presName="extraNode" presStyleLbl="node1" presStyleIdx="0" presStyleCnt="3"/>
      <dgm:spPr/>
    </dgm:pt>
    <dgm:pt modelId="{5EB2AEFC-0482-4DF9-918D-06B4592F8594}" type="pres">
      <dgm:prSet presAssocID="{59C9C9E5-853A-4C33-8DD6-1BE080879372}" presName="dstNode" presStyleLbl="node1" presStyleIdx="0" presStyleCnt="3"/>
      <dgm:spPr/>
    </dgm:pt>
    <dgm:pt modelId="{FAEA0D88-9CC7-49F3-AD54-6E85624ABE07}" type="pres">
      <dgm:prSet presAssocID="{AFE0AB9E-9B52-4F3A-92E3-EF9C9F8FE2DF}" presName="text_1" presStyleLbl="node1" presStyleIdx="0" presStyleCnt="3">
        <dgm:presLayoutVars>
          <dgm:bulletEnabled val="1"/>
        </dgm:presLayoutVars>
      </dgm:prSet>
      <dgm:spPr/>
    </dgm:pt>
    <dgm:pt modelId="{326EF1FE-C257-44A8-BA8F-C94653325409}" type="pres">
      <dgm:prSet presAssocID="{AFE0AB9E-9B52-4F3A-92E3-EF9C9F8FE2DF}" presName="accent_1" presStyleCnt="0"/>
      <dgm:spPr/>
    </dgm:pt>
    <dgm:pt modelId="{0D70BDD9-87FB-4E31-A9A5-CE353363DEBC}" type="pres">
      <dgm:prSet presAssocID="{AFE0AB9E-9B52-4F3A-92E3-EF9C9F8FE2DF}" presName="accentRepeatNode" presStyleLbl="solidFgAcc1" presStyleIdx="0" presStyleCnt="3"/>
      <dgm:spPr/>
    </dgm:pt>
    <dgm:pt modelId="{0CF1692B-302C-477A-8DDD-4718EB3F9607}" type="pres">
      <dgm:prSet presAssocID="{98E2EED9-0576-46FE-B93E-B21F1547B839}" presName="text_2" presStyleLbl="node1" presStyleIdx="1" presStyleCnt="3">
        <dgm:presLayoutVars>
          <dgm:bulletEnabled val="1"/>
        </dgm:presLayoutVars>
      </dgm:prSet>
      <dgm:spPr/>
    </dgm:pt>
    <dgm:pt modelId="{F4296A83-DAE8-4967-8D15-B82FEF12F6C8}" type="pres">
      <dgm:prSet presAssocID="{98E2EED9-0576-46FE-B93E-B21F1547B839}" presName="accent_2" presStyleCnt="0"/>
      <dgm:spPr/>
    </dgm:pt>
    <dgm:pt modelId="{D779B44D-B173-4EF9-A6CF-16A6B79154B9}" type="pres">
      <dgm:prSet presAssocID="{98E2EED9-0576-46FE-B93E-B21F1547B839}" presName="accentRepeatNode" presStyleLbl="solidFgAcc1" presStyleIdx="1" presStyleCnt="3"/>
      <dgm:spPr/>
    </dgm:pt>
    <dgm:pt modelId="{E108ED46-506B-47C1-9990-BFD2CBAECE1E}" type="pres">
      <dgm:prSet presAssocID="{B3BC911B-4B30-4977-9B08-89E179CF229C}" presName="text_3" presStyleLbl="node1" presStyleIdx="2" presStyleCnt="3">
        <dgm:presLayoutVars>
          <dgm:bulletEnabled val="1"/>
        </dgm:presLayoutVars>
      </dgm:prSet>
      <dgm:spPr/>
    </dgm:pt>
    <dgm:pt modelId="{854C94A0-55C5-4117-B3E5-A92401DFDDEC}" type="pres">
      <dgm:prSet presAssocID="{B3BC911B-4B30-4977-9B08-89E179CF229C}" presName="accent_3" presStyleCnt="0"/>
      <dgm:spPr/>
    </dgm:pt>
    <dgm:pt modelId="{C61E7F77-3985-46F5-8199-2ABB87F2677C}" type="pres">
      <dgm:prSet presAssocID="{B3BC911B-4B30-4977-9B08-89E179CF229C}" presName="accentRepeatNode" presStyleLbl="solidFgAcc1" presStyleIdx="2" presStyleCnt="3"/>
      <dgm:spPr/>
    </dgm:pt>
  </dgm:ptLst>
  <dgm:cxnLst>
    <dgm:cxn modelId="{7F60B208-4D81-421F-B261-7D735E25211B}" srcId="{59C9C9E5-853A-4C33-8DD6-1BE080879372}" destId="{B3BC911B-4B30-4977-9B08-89E179CF229C}" srcOrd="2" destOrd="0" parTransId="{DB9449A6-C6FC-47C4-A3DB-13A90AF8B646}" sibTransId="{74CAD144-0E10-4B83-9CF4-256A1F7A1001}"/>
    <dgm:cxn modelId="{5C5FC730-5104-4648-BF03-89A2E4335F61}" srcId="{59C9C9E5-853A-4C33-8DD6-1BE080879372}" destId="{AFE0AB9E-9B52-4F3A-92E3-EF9C9F8FE2DF}" srcOrd="0" destOrd="0" parTransId="{AFCB3C04-59A4-4266-9F75-51484492D7CA}" sibTransId="{FAE98B50-73A8-49A4-AF0A-397887E91389}"/>
    <dgm:cxn modelId="{793B413C-3306-4AC8-9495-E5AECAC46CDA}" type="presOf" srcId="{FAE98B50-73A8-49A4-AF0A-397887E91389}" destId="{A19333D7-7B7F-4006-9B93-422F1FF88A12}" srcOrd="0" destOrd="0" presId="urn:microsoft.com/office/officeart/2008/layout/VerticalCurvedList"/>
    <dgm:cxn modelId="{73681341-80F4-4F36-839B-BBCB9F98C0FB}" type="presOf" srcId="{B3BC911B-4B30-4977-9B08-89E179CF229C}" destId="{E108ED46-506B-47C1-9990-BFD2CBAECE1E}" srcOrd="0" destOrd="0" presId="urn:microsoft.com/office/officeart/2008/layout/VerticalCurvedList"/>
    <dgm:cxn modelId="{C3CB0562-6FC2-4E4C-9D7E-12130F5A753D}" type="presOf" srcId="{59C9C9E5-853A-4C33-8DD6-1BE080879372}" destId="{AB209A6B-A398-4CD4-9466-63BE8895C136}" srcOrd="0" destOrd="0" presId="urn:microsoft.com/office/officeart/2008/layout/VerticalCurvedList"/>
    <dgm:cxn modelId="{4F94D558-2217-48C8-8474-3DE86BFE9822}" srcId="{59C9C9E5-853A-4C33-8DD6-1BE080879372}" destId="{98E2EED9-0576-46FE-B93E-B21F1547B839}" srcOrd="1" destOrd="0" parTransId="{45F98A5E-C04C-4101-9570-0B60477F197D}" sibTransId="{5257AFDD-1BD2-4052-88EC-7A44388ABA05}"/>
    <dgm:cxn modelId="{3602B3CA-DC56-4004-909C-633620329558}" type="presOf" srcId="{98E2EED9-0576-46FE-B93E-B21F1547B839}" destId="{0CF1692B-302C-477A-8DDD-4718EB3F9607}" srcOrd="0" destOrd="0" presId="urn:microsoft.com/office/officeart/2008/layout/VerticalCurvedList"/>
    <dgm:cxn modelId="{D15156F4-1E79-45A2-B7E9-914E84DBF758}" type="presOf" srcId="{AFE0AB9E-9B52-4F3A-92E3-EF9C9F8FE2DF}" destId="{FAEA0D88-9CC7-49F3-AD54-6E85624ABE07}" srcOrd="0" destOrd="0" presId="urn:microsoft.com/office/officeart/2008/layout/VerticalCurvedList"/>
    <dgm:cxn modelId="{587F3BAC-572C-4520-9F1F-71359698D87F}" type="presParOf" srcId="{AB209A6B-A398-4CD4-9466-63BE8895C136}" destId="{53D9FA55-A130-4F43-9120-7FBB6E0F2FA0}" srcOrd="0" destOrd="0" presId="urn:microsoft.com/office/officeart/2008/layout/VerticalCurvedList"/>
    <dgm:cxn modelId="{EF810778-0FF0-4FBF-BB2A-F1FE22DD1B36}" type="presParOf" srcId="{53D9FA55-A130-4F43-9120-7FBB6E0F2FA0}" destId="{63078357-AEE0-4B00-A30C-FC980C5A992C}" srcOrd="0" destOrd="0" presId="urn:microsoft.com/office/officeart/2008/layout/VerticalCurvedList"/>
    <dgm:cxn modelId="{FEC52D03-B71B-4FCC-8CA0-EF5D32CE1454}" type="presParOf" srcId="{63078357-AEE0-4B00-A30C-FC980C5A992C}" destId="{3CB3D8BE-49C0-45C3-A7FA-0A855DD9EB52}" srcOrd="0" destOrd="0" presId="urn:microsoft.com/office/officeart/2008/layout/VerticalCurvedList"/>
    <dgm:cxn modelId="{527DCDFC-C54F-4642-807D-2E0F20E24DF2}" type="presParOf" srcId="{63078357-AEE0-4B00-A30C-FC980C5A992C}" destId="{A19333D7-7B7F-4006-9B93-422F1FF88A12}" srcOrd="1" destOrd="0" presId="urn:microsoft.com/office/officeart/2008/layout/VerticalCurvedList"/>
    <dgm:cxn modelId="{F23FAC24-0FAA-4D8B-A52E-ABDE35EC1222}" type="presParOf" srcId="{63078357-AEE0-4B00-A30C-FC980C5A992C}" destId="{A91015F5-98BE-4E58-9E1C-93813C7387F6}" srcOrd="2" destOrd="0" presId="urn:microsoft.com/office/officeart/2008/layout/VerticalCurvedList"/>
    <dgm:cxn modelId="{51C22370-3B42-4E3D-8E87-FCBA0E2BCABF}" type="presParOf" srcId="{63078357-AEE0-4B00-A30C-FC980C5A992C}" destId="{5EB2AEFC-0482-4DF9-918D-06B4592F8594}" srcOrd="3" destOrd="0" presId="urn:microsoft.com/office/officeart/2008/layout/VerticalCurvedList"/>
    <dgm:cxn modelId="{15E95F3F-E316-43AE-800F-F2FFBC8644BE}" type="presParOf" srcId="{53D9FA55-A130-4F43-9120-7FBB6E0F2FA0}" destId="{FAEA0D88-9CC7-49F3-AD54-6E85624ABE07}" srcOrd="1" destOrd="0" presId="urn:microsoft.com/office/officeart/2008/layout/VerticalCurvedList"/>
    <dgm:cxn modelId="{AC9C7C8E-39CA-4243-958B-692134478844}" type="presParOf" srcId="{53D9FA55-A130-4F43-9120-7FBB6E0F2FA0}" destId="{326EF1FE-C257-44A8-BA8F-C94653325409}" srcOrd="2" destOrd="0" presId="urn:microsoft.com/office/officeart/2008/layout/VerticalCurvedList"/>
    <dgm:cxn modelId="{411E4B2A-F4BA-4554-8884-015556349F06}" type="presParOf" srcId="{326EF1FE-C257-44A8-BA8F-C94653325409}" destId="{0D70BDD9-87FB-4E31-A9A5-CE353363DEBC}" srcOrd="0" destOrd="0" presId="urn:microsoft.com/office/officeart/2008/layout/VerticalCurvedList"/>
    <dgm:cxn modelId="{3A2CB25C-06A9-4ADA-BA30-76238EC15135}" type="presParOf" srcId="{53D9FA55-A130-4F43-9120-7FBB6E0F2FA0}" destId="{0CF1692B-302C-477A-8DDD-4718EB3F9607}" srcOrd="3" destOrd="0" presId="urn:microsoft.com/office/officeart/2008/layout/VerticalCurvedList"/>
    <dgm:cxn modelId="{308782A3-CB1C-4702-9FD6-FFAF17EA9CCD}" type="presParOf" srcId="{53D9FA55-A130-4F43-9120-7FBB6E0F2FA0}" destId="{F4296A83-DAE8-4967-8D15-B82FEF12F6C8}" srcOrd="4" destOrd="0" presId="urn:microsoft.com/office/officeart/2008/layout/VerticalCurvedList"/>
    <dgm:cxn modelId="{41D90E5B-1EA3-40F3-93A0-431D070FB103}" type="presParOf" srcId="{F4296A83-DAE8-4967-8D15-B82FEF12F6C8}" destId="{D779B44D-B173-4EF9-A6CF-16A6B79154B9}" srcOrd="0" destOrd="0" presId="urn:microsoft.com/office/officeart/2008/layout/VerticalCurvedList"/>
    <dgm:cxn modelId="{1D368531-8F13-4F7B-B5AC-4B069F654B9E}" type="presParOf" srcId="{53D9FA55-A130-4F43-9120-7FBB6E0F2FA0}" destId="{E108ED46-506B-47C1-9990-BFD2CBAECE1E}" srcOrd="5" destOrd="0" presId="urn:microsoft.com/office/officeart/2008/layout/VerticalCurvedList"/>
    <dgm:cxn modelId="{4F745622-A6EC-41F5-8A87-E70DA1696F53}" type="presParOf" srcId="{53D9FA55-A130-4F43-9120-7FBB6E0F2FA0}" destId="{854C94A0-55C5-4117-B3E5-A92401DFDDEC}" srcOrd="6" destOrd="0" presId="urn:microsoft.com/office/officeart/2008/layout/VerticalCurvedList"/>
    <dgm:cxn modelId="{8D9C688F-E75E-4BC8-BFD7-4C6246E3F38E}" type="presParOf" srcId="{854C94A0-55C5-4117-B3E5-A92401DFDDEC}" destId="{C61E7F77-3985-46F5-8199-2ABB87F267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7CBF41-5015-4ECD-BCC9-9EFEB061D5BE}" type="doc">
      <dgm:prSet loTypeId="urn:microsoft.com/office/officeart/2011/layout/Tab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183D084-120B-405C-B50E-EE3E7DF70047}">
      <dgm:prSet phldrT="[Text]"/>
      <dgm:spPr/>
      <dgm:t>
        <a:bodyPr/>
        <a:lstStyle/>
        <a:p>
          <a:pPr>
            <a:buNone/>
          </a:pPr>
          <a:r>
            <a:rPr lang="en-US" b="1" i="0" u="none"/>
            <a:t>Khởi động dễ dàng</a:t>
          </a:r>
          <a:endParaRPr lang="en-US"/>
        </a:p>
      </dgm:t>
    </dgm:pt>
    <dgm:pt modelId="{456E3614-BF88-4016-9BDB-35D166EA702B}" type="parTrans" cxnId="{4C608A00-92CE-428F-A922-5BDB0808AA3E}">
      <dgm:prSet/>
      <dgm:spPr/>
      <dgm:t>
        <a:bodyPr/>
        <a:lstStyle/>
        <a:p>
          <a:endParaRPr lang="en-US"/>
        </a:p>
      </dgm:t>
    </dgm:pt>
    <dgm:pt modelId="{DAC22551-C9C1-46CF-946D-3E3F07170D16}" type="sibTrans" cxnId="{4C608A00-92CE-428F-A922-5BDB0808AA3E}">
      <dgm:prSet/>
      <dgm:spPr/>
      <dgm:t>
        <a:bodyPr/>
        <a:lstStyle/>
        <a:p>
          <a:endParaRPr lang="en-US"/>
        </a:p>
      </dgm:t>
    </dgm:pt>
    <dgm:pt modelId="{BBD07BC9-ACF3-4868-BC2B-C3EC224CDFB6}">
      <dgm:prSet phldrT="[Text]"/>
      <dgm:spPr/>
      <dgm:t>
        <a:bodyPr/>
        <a:lstStyle/>
        <a:p>
          <a:pPr>
            <a:buNone/>
          </a:pPr>
          <a:r>
            <a:rPr lang="en-US" b="0" i="0" u="none"/>
            <a:t>Khi bạn cam kết làm chỉ 2 phút (và chỉ 1 phần rất nhỏ), não bạn sẽ không cảm thấy áp lực</a:t>
          </a:r>
          <a:endParaRPr lang="en-US"/>
        </a:p>
      </dgm:t>
    </dgm:pt>
    <dgm:pt modelId="{AB747C27-DA51-4D1C-8D1C-454F3C6A2108}" type="parTrans" cxnId="{A578CCD0-FE5F-4253-81DC-E8AD64FBD2A3}">
      <dgm:prSet/>
      <dgm:spPr/>
      <dgm:t>
        <a:bodyPr/>
        <a:lstStyle/>
        <a:p>
          <a:endParaRPr lang="en-US"/>
        </a:p>
      </dgm:t>
    </dgm:pt>
    <dgm:pt modelId="{320DB000-CC62-4F44-AF08-8B5AEAA32D59}" type="sibTrans" cxnId="{A578CCD0-FE5F-4253-81DC-E8AD64FBD2A3}">
      <dgm:prSet/>
      <dgm:spPr/>
      <dgm:t>
        <a:bodyPr/>
        <a:lstStyle/>
        <a:p>
          <a:endParaRPr lang="en-US"/>
        </a:p>
      </dgm:t>
    </dgm:pt>
    <dgm:pt modelId="{6ED8154D-A903-4253-8BD0-E20D69996808}">
      <dgm:prSet phldrT="[Text]"/>
      <dgm:spPr/>
      <dgm:t>
        <a:bodyPr/>
        <a:lstStyle/>
        <a:p>
          <a:pPr>
            <a:buNone/>
          </a:pPr>
          <a:r>
            <a:rPr lang="en-US" b="1" i="0" u="none"/>
            <a:t>Tâm lý "đã bắt đầu thì làm luôn"</a:t>
          </a:r>
          <a:r>
            <a:rPr lang="en-US" b="0" i="0" u="none"/>
            <a:t>:</a:t>
          </a:r>
          <a:endParaRPr lang="en-US"/>
        </a:p>
      </dgm:t>
    </dgm:pt>
    <dgm:pt modelId="{9DC27330-5A63-4BD7-9A6A-49940355FC3D}" type="parTrans" cxnId="{B0335747-4FCD-4746-AB21-35628A6A8C46}">
      <dgm:prSet/>
      <dgm:spPr/>
      <dgm:t>
        <a:bodyPr/>
        <a:lstStyle/>
        <a:p>
          <a:endParaRPr lang="en-US"/>
        </a:p>
      </dgm:t>
    </dgm:pt>
    <dgm:pt modelId="{C814902C-0A13-4CF8-8AB1-1794E86CF786}" type="sibTrans" cxnId="{B0335747-4FCD-4746-AB21-35628A6A8C46}">
      <dgm:prSet/>
      <dgm:spPr/>
      <dgm:t>
        <a:bodyPr/>
        <a:lstStyle/>
        <a:p>
          <a:endParaRPr lang="en-US"/>
        </a:p>
      </dgm:t>
    </dgm:pt>
    <dgm:pt modelId="{0089958D-3118-4B67-B555-FFBF4F41F5A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vi-VN" b="0" i="0" u="none"/>
            <a:t>Một khi bạn khởi động, bạn có xu hướng tiếp tục, vì lúc đó bạn đã vào trạng thái làm việc.</a:t>
          </a:r>
          <a:endParaRPr lang="en-US"/>
        </a:p>
      </dgm:t>
    </dgm:pt>
    <dgm:pt modelId="{13810C47-CE04-4019-B18B-3DE0A6F08F5E}" type="parTrans" cxnId="{59E952EC-FF62-44AE-916C-B1B3D71B9912}">
      <dgm:prSet/>
      <dgm:spPr/>
      <dgm:t>
        <a:bodyPr/>
        <a:lstStyle/>
        <a:p>
          <a:endParaRPr lang="en-US"/>
        </a:p>
      </dgm:t>
    </dgm:pt>
    <dgm:pt modelId="{608AB77A-F156-4751-8F62-80E22533B058}" type="sibTrans" cxnId="{59E952EC-FF62-44AE-916C-B1B3D71B9912}">
      <dgm:prSet/>
      <dgm:spPr/>
      <dgm:t>
        <a:bodyPr/>
        <a:lstStyle/>
        <a:p>
          <a:endParaRPr lang="en-US"/>
        </a:p>
      </dgm:t>
    </dgm:pt>
    <dgm:pt modelId="{A2402823-8E2A-4FB4-8345-CB79032D0BA2}">
      <dgm:prSet phldrT="[Text]"/>
      <dgm:spPr/>
      <dgm:t>
        <a:bodyPr/>
        <a:lstStyle/>
        <a:p>
          <a:pPr>
            <a:buNone/>
          </a:pPr>
          <a:r>
            <a:rPr lang="en-US" b="1" i="0" u="none"/>
            <a:t>Hành động tạo ra động lực</a:t>
          </a:r>
          <a:endParaRPr lang="en-US"/>
        </a:p>
      </dgm:t>
    </dgm:pt>
    <dgm:pt modelId="{3374A121-5A18-459B-8C46-0AE4BF0BEA6D}" type="parTrans" cxnId="{DB2B3681-63FF-47A9-B5A5-B68408996B19}">
      <dgm:prSet/>
      <dgm:spPr/>
      <dgm:t>
        <a:bodyPr/>
        <a:lstStyle/>
        <a:p>
          <a:endParaRPr lang="en-US"/>
        </a:p>
      </dgm:t>
    </dgm:pt>
    <dgm:pt modelId="{B1BDD6F3-4B7F-42F3-A219-3947FDF783F2}" type="sibTrans" cxnId="{DB2B3681-63FF-47A9-B5A5-B68408996B19}">
      <dgm:prSet/>
      <dgm:spPr/>
      <dgm:t>
        <a:bodyPr/>
        <a:lstStyle/>
        <a:p>
          <a:endParaRPr lang="en-US"/>
        </a:p>
      </dgm:t>
    </dgm:pt>
    <dgm:pt modelId="{E64BF20B-B2EB-447C-A57F-B8CD1E1C185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vi-VN" b="0" i="0" u="none"/>
            <a:t>Thay vì chờ có cảm hứng mới bắt đầu, bạn hành động trước – và cảm hứng sẽ đến sau.</a:t>
          </a:r>
          <a:endParaRPr lang="en-US"/>
        </a:p>
      </dgm:t>
    </dgm:pt>
    <dgm:pt modelId="{83AD3195-C02C-4B13-A454-9778D0E5FD3B}" type="parTrans" cxnId="{B37D4AFE-7FBF-49BF-93FE-9F874CED41CB}">
      <dgm:prSet/>
      <dgm:spPr/>
      <dgm:t>
        <a:bodyPr/>
        <a:lstStyle/>
        <a:p>
          <a:endParaRPr lang="en-US"/>
        </a:p>
      </dgm:t>
    </dgm:pt>
    <dgm:pt modelId="{F7B45217-C898-4729-9C95-E94692807039}" type="sibTrans" cxnId="{B37D4AFE-7FBF-49BF-93FE-9F874CED41CB}">
      <dgm:prSet/>
      <dgm:spPr/>
      <dgm:t>
        <a:bodyPr/>
        <a:lstStyle/>
        <a:p>
          <a:endParaRPr lang="en-US"/>
        </a:p>
      </dgm:t>
    </dgm:pt>
    <dgm:pt modelId="{AC2434AA-EB21-4097-A54A-9BF9C628A225}" type="pres">
      <dgm:prSet presAssocID="{A97CBF41-5015-4ECD-BCC9-9EFEB061D5B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DAA26F7-7F08-4CE4-BD26-5654C24B1392}" type="pres">
      <dgm:prSet presAssocID="{2183D084-120B-405C-B50E-EE3E7DF70047}" presName="composite" presStyleCnt="0"/>
      <dgm:spPr/>
    </dgm:pt>
    <dgm:pt modelId="{70DC2D83-09D8-484A-9732-F331AEF12254}" type="pres">
      <dgm:prSet presAssocID="{2183D084-120B-405C-B50E-EE3E7DF70047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C143839-D80F-4EFB-83E9-E019B708F8DE}" type="pres">
      <dgm:prSet presAssocID="{2183D084-120B-405C-B50E-EE3E7DF70047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F3957A19-F669-40AA-BBBF-ADF54D366A95}" type="pres">
      <dgm:prSet presAssocID="{2183D084-120B-405C-B50E-EE3E7DF70047}" presName="Accent" presStyleLbl="parChTrans1D1" presStyleIdx="0" presStyleCnt="3"/>
      <dgm:spPr/>
    </dgm:pt>
    <dgm:pt modelId="{C41C6944-2D23-479E-9058-313CA261EA27}" type="pres">
      <dgm:prSet presAssocID="{DAC22551-C9C1-46CF-946D-3E3F07170D16}" presName="sibTrans" presStyleCnt="0"/>
      <dgm:spPr/>
    </dgm:pt>
    <dgm:pt modelId="{DA2F7B9F-79C2-41A0-9097-0747232D76F7}" type="pres">
      <dgm:prSet presAssocID="{6ED8154D-A903-4253-8BD0-E20D69996808}" presName="composite" presStyleCnt="0"/>
      <dgm:spPr/>
    </dgm:pt>
    <dgm:pt modelId="{308199A5-D19D-44C3-89F8-68A75BDF5867}" type="pres">
      <dgm:prSet presAssocID="{6ED8154D-A903-4253-8BD0-E20D69996808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9F0B1F6-50A5-4CE3-9980-D4D38CF85440}" type="pres">
      <dgm:prSet presAssocID="{6ED8154D-A903-4253-8BD0-E20D6999680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BEDD3D79-A0E9-45C6-839D-3091BB5A2BC5}" type="pres">
      <dgm:prSet presAssocID="{6ED8154D-A903-4253-8BD0-E20D69996808}" presName="Accent" presStyleLbl="parChTrans1D1" presStyleIdx="1" presStyleCnt="3"/>
      <dgm:spPr/>
    </dgm:pt>
    <dgm:pt modelId="{99157788-3FF2-4C18-A6E6-72178AA1EACA}" type="pres">
      <dgm:prSet presAssocID="{C814902C-0A13-4CF8-8AB1-1794E86CF786}" presName="sibTrans" presStyleCnt="0"/>
      <dgm:spPr/>
    </dgm:pt>
    <dgm:pt modelId="{F580941E-6C68-4676-96A2-44C084B06DE5}" type="pres">
      <dgm:prSet presAssocID="{A2402823-8E2A-4FB4-8345-CB79032D0BA2}" presName="composite" presStyleCnt="0"/>
      <dgm:spPr/>
    </dgm:pt>
    <dgm:pt modelId="{8EBF68DF-4FDE-4D5A-818E-2873278D6CA8}" type="pres">
      <dgm:prSet presAssocID="{A2402823-8E2A-4FB4-8345-CB79032D0BA2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1ADE9A5-680A-4BEE-A06A-54B95A49F9D5}" type="pres">
      <dgm:prSet presAssocID="{A2402823-8E2A-4FB4-8345-CB79032D0BA2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25A00476-7518-4F07-846A-8A92D72ADCF8}" type="pres">
      <dgm:prSet presAssocID="{A2402823-8E2A-4FB4-8345-CB79032D0BA2}" presName="Accent" presStyleLbl="parChTrans1D1" presStyleIdx="2" presStyleCnt="3"/>
      <dgm:spPr/>
    </dgm:pt>
  </dgm:ptLst>
  <dgm:cxnLst>
    <dgm:cxn modelId="{4C608A00-92CE-428F-A922-5BDB0808AA3E}" srcId="{A97CBF41-5015-4ECD-BCC9-9EFEB061D5BE}" destId="{2183D084-120B-405C-B50E-EE3E7DF70047}" srcOrd="0" destOrd="0" parTransId="{456E3614-BF88-4016-9BDB-35D166EA702B}" sibTransId="{DAC22551-C9C1-46CF-946D-3E3F07170D16}"/>
    <dgm:cxn modelId="{3C11823C-D0A5-4738-AF78-2C0807B6A533}" type="presOf" srcId="{6ED8154D-A903-4253-8BD0-E20D69996808}" destId="{99F0B1F6-50A5-4CE3-9980-D4D38CF85440}" srcOrd="0" destOrd="0" presId="urn:microsoft.com/office/officeart/2011/layout/TabList"/>
    <dgm:cxn modelId="{B0335747-4FCD-4746-AB21-35628A6A8C46}" srcId="{A97CBF41-5015-4ECD-BCC9-9EFEB061D5BE}" destId="{6ED8154D-A903-4253-8BD0-E20D69996808}" srcOrd="1" destOrd="0" parTransId="{9DC27330-5A63-4BD7-9A6A-49940355FC3D}" sibTransId="{C814902C-0A13-4CF8-8AB1-1794E86CF786}"/>
    <dgm:cxn modelId="{CE04E255-FCB4-4EB1-93FB-F98CCCCE2CBF}" type="presOf" srcId="{0089958D-3118-4B67-B555-FFBF4F41F5AC}" destId="{308199A5-D19D-44C3-89F8-68A75BDF5867}" srcOrd="0" destOrd="0" presId="urn:microsoft.com/office/officeart/2011/layout/TabList"/>
    <dgm:cxn modelId="{4F9C7359-ED9B-4EBD-A865-78BBB9D16185}" type="presOf" srcId="{A97CBF41-5015-4ECD-BCC9-9EFEB061D5BE}" destId="{AC2434AA-EB21-4097-A54A-9BF9C628A225}" srcOrd="0" destOrd="0" presId="urn:microsoft.com/office/officeart/2011/layout/TabList"/>
    <dgm:cxn modelId="{DB2B3681-63FF-47A9-B5A5-B68408996B19}" srcId="{A97CBF41-5015-4ECD-BCC9-9EFEB061D5BE}" destId="{A2402823-8E2A-4FB4-8345-CB79032D0BA2}" srcOrd="2" destOrd="0" parTransId="{3374A121-5A18-459B-8C46-0AE4BF0BEA6D}" sibTransId="{B1BDD6F3-4B7F-42F3-A219-3947FDF783F2}"/>
    <dgm:cxn modelId="{6AAD39BF-03FE-4BCA-BBE0-0B0962D24B05}" type="presOf" srcId="{2183D084-120B-405C-B50E-EE3E7DF70047}" destId="{5C143839-D80F-4EFB-83E9-E019B708F8DE}" srcOrd="0" destOrd="0" presId="urn:microsoft.com/office/officeart/2011/layout/TabList"/>
    <dgm:cxn modelId="{A578CCD0-FE5F-4253-81DC-E8AD64FBD2A3}" srcId="{2183D084-120B-405C-B50E-EE3E7DF70047}" destId="{BBD07BC9-ACF3-4868-BC2B-C3EC224CDFB6}" srcOrd="0" destOrd="0" parTransId="{AB747C27-DA51-4D1C-8D1C-454F3C6A2108}" sibTransId="{320DB000-CC62-4F44-AF08-8B5AEAA32D59}"/>
    <dgm:cxn modelId="{E85ABFE7-858C-4049-87CD-3821032FE82D}" type="presOf" srcId="{A2402823-8E2A-4FB4-8345-CB79032D0BA2}" destId="{21ADE9A5-680A-4BEE-A06A-54B95A49F9D5}" srcOrd="0" destOrd="0" presId="urn:microsoft.com/office/officeart/2011/layout/TabList"/>
    <dgm:cxn modelId="{59E952EC-FF62-44AE-916C-B1B3D71B9912}" srcId="{6ED8154D-A903-4253-8BD0-E20D69996808}" destId="{0089958D-3118-4B67-B555-FFBF4F41F5AC}" srcOrd="0" destOrd="0" parTransId="{13810C47-CE04-4019-B18B-3DE0A6F08F5E}" sibTransId="{608AB77A-F156-4751-8F62-80E22533B058}"/>
    <dgm:cxn modelId="{28B89AF4-7F5E-42BF-B3FD-7FCCDB9D6693}" type="presOf" srcId="{E64BF20B-B2EB-447C-A57F-B8CD1E1C1858}" destId="{8EBF68DF-4FDE-4D5A-818E-2873278D6CA8}" srcOrd="0" destOrd="0" presId="urn:microsoft.com/office/officeart/2011/layout/TabList"/>
    <dgm:cxn modelId="{438B8DF6-A97B-4E5C-B238-CCB658242B85}" type="presOf" srcId="{BBD07BC9-ACF3-4868-BC2B-C3EC224CDFB6}" destId="{70DC2D83-09D8-484A-9732-F331AEF12254}" srcOrd="0" destOrd="0" presId="urn:microsoft.com/office/officeart/2011/layout/TabList"/>
    <dgm:cxn modelId="{B37D4AFE-7FBF-49BF-93FE-9F874CED41CB}" srcId="{A2402823-8E2A-4FB4-8345-CB79032D0BA2}" destId="{E64BF20B-B2EB-447C-A57F-B8CD1E1C1858}" srcOrd="0" destOrd="0" parTransId="{83AD3195-C02C-4B13-A454-9778D0E5FD3B}" sibTransId="{F7B45217-C898-4729-9C95-E94692807039}"/>
    <dgm:cxn modelId="{7F1A1FE3-9E1F-4A7D-A876-A6DD16A0020C}" type="presParOf" srcId="{AC2434AA-EB21-4097-A54A-9BF9C628A225}" destId="{ADAA26F7-7F08-4CE4-BD26-5654C24B1392}" srcOrd="0" destOrd="0" presId="urn:microsoft.com/office/officeart/2011/layout/TabList"/>
    <dgm:cxn modelId="{820A2878-55F8-4C03-A0E1-A43A9FA279FB}" type="presParOf" srcId="{ADAA26F7-7F08-4CE4-BD26-5654C24B1392}" destId="{70DC2D83-09D8-484A-9732-F331AEF12254}" srcOrd="0" destOrd="0" presId="urn:microsoft.com/office/officeart/2011/layout/TabList"/>
    <dgm:cxn modelId="{4850B044-1B08-451D-B233-64C78AC9E499}" type="presParOf" srcId="{ADAA26F7-7F08-4CE4-BD26-5654C24B1392}" destId="{5C143839-D80F-4EFB-83E9-E019B708F8DE}" srcOrd="1" destOrd="0" presId="urn:microsoft.com/office/officeart/2011/layout/TabList"/>
    <dgm:cxn modelId="{A8118D9F-D460-4899-8DF3-8642C112A279}" type="presParOf" srcId="{ADAA26F7-7F08-4CE4-BD26-5654C24B1392}" destId="{F3957A19-F669-40AA-BBBF-ADF54D366A95}" srcOrd="2" destOrd="0" presId="urn:microsoft.com/office/officeart/2011/layout/TabList"/>
    <dgm:cxn modelId="{E52C23A2-3389-4ED3-906B-F84C96DD846B}" type="presParOf" srcId="{AC2434AA-EB21-4097-A54A-9BF9C628A225}" destId="{C41C6944-2D23-479E-9058-313CA261EA27}" srcOrd="1" destOrd="0" presId="urn:microsoft.com/office/officeart/2011/layout/TabList"/>
    <dgm:cxn modelId="{B6C20A00-93BB-44A0-A9FC-4657AA66839D}" type="presParOf" srcId="{AC2434AA-EB21-4097-A54A-9BF9C628A225}" destId="{DA2F7B9F-79C2-41A0-9097-0747232D76F7}" srcOrd="2" destOrd="0" presId="urn:microsoft.com/office/officeart/2011/layout/TabList"/>
    <dgm:cxn modelId="{FEDF7581-4D7F-4574-8576-8F999D577D96}" type="presParOf" srcId="{DA2F7B9F-79C2-41A0-9097-0747232D76F7}" destId="{308199A5-D19D-44C3-89F8-68A75BDF5867}" srcOrd="0" destOrd="0" presId="urn:microsoft.com/office/officeart/2011/layout/TabList"/>
    <dgm:cxn modelId="{AA30C464-7E0E-4FE1-9852-C9590F053A30}" type="presParOf" srcId="{DA2F7B9F-79C2-41A0-9097-0747232D76F7}" destId="{99F0B1F6-50A5-4CE3-9980-D4D38CF85440}" srcOrd="1" destOrd="0" presId="urn:microsoft.com/office/officeart/2011/layout/TabList"/>
    <dgm:cxn modelId="{CD58419A-094A-43B6-B57E-EF74B27AD867}" type="presParOf" srcId="{DA2F7B9F-79C2-41A0-9097-0747232D76F7}" destId="{BEDD3D79-A0E9-45C6-839D-3091BB5A2BC5}" srcOrd="2" destOrd="0" presId="urn:microsoft.com/office/officeart/2011/layout/TabList"/>
    <dgm:cxn modelId="{9C567F0B-ADDA-4ECF-A192-7595B0342E10}" type="presParOf" srcId="{AC2434AA-EB21-4097-A54A-9BF9C628A225}" destId="{99157788-3FF2-4C18-A6E6-72178AA1EACA}" srcOrd="3" destOrd="0" presId="urn:microsoft.com/office/officeart/2011/layout/TabList"/>
    <dgm:cxn modelId="{6C792784-5B47-443C-B86E-E46774C509B0}" type="presParOf" srcId="{AC2434AA-EB21-4097-A54A-9BF9C628A225}" destId="{F580941E-6C68-4676-96A2-44C084B06DE5}" srcOrd="4" destOrd="0" presId="urn:microsoft.com/office/officeart/2011/layout/TabList"/>
    <dgm:cxn modelId="{79D4FAF8-EDCE-481B-BD97-32AE2DE28A0A}" type="presParOf" srcId="{F580941E-6C68-4676-96A2-44C084B06DE5}" destId="{8EBF68DF-4FDE-4D5A-818E-2873278D6CA8}" srcOrd="0" destOrd="0" presId="urn:microsoft.com/office/officeart/2011/layout/TabList"/>
    <dgm:cxn modelId="{3E141E32-2339-4856-88CD-06027D7E45C6}" type="presParOf" srcId="{F580941E-6C68-4676-96A2-44C084B06DE5}" destId="{21ADE9A5-680A-4BEE-A06A-54B95A49F9D5}" srcOrd="1" destOrd="0" presId="urn:microsoft.com/office/officeart/2011/layout/TabList"/>
    <dgm:cxn modelId="{E2728263-D962-456B-ABE2-09AAA4CC8CB6}" type="presParOf" srcId="{F580941E-6C68-4676-96A2-44C084B06DE5}" destId="{25A00476-7518-4F07-846A-8A92D72ADCF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38065D-3D8B-491E-92FE-E3A7D5055993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CB0268-F341-4D6B-B9D0-A618C9E60837}">
      <dgm:prSet phldrT="[Text]"/>
      <dgm:spPr/>
      <dgm:t>
        <a:bodyPr/>
        <a:lstStyle/>
        <a:p>
          <a:r>
            <a:rPr lang="en-US"/>
            <a:t>Bước 1</a:t>
          </a:r>
        </a:p>
      </dgm:t>
    </dgm:pt>
    <dgm:pt modelId="{EB731A59-6B47-484D-86F3-B4429F563D01}" type="parTrans" cxnId="{D898E257-A531-4B2E-AE24-76890291E072}">
      <dgm:prSet/>
      <dgm:spPr/>
      <dgm:t>
        <a:bodyPr/>
        <a:lstStyle/>
        <a:p>
          <a:endParaRPr lang="en-US"/>
        </a:p>
      </dgm:t>
    </dgm:pt>
    <dgm:pt modelId="{33D7A1A3-76A0-4CD3-BD31-415A8A911174}" type="sibTrans" cxnId="{D898E257-A531-4B2E-AE24-76890291E072}">
      <dgm:prSet/>
      <dgm:spPr/>
      <dgm:t>
        <a:bodyPr/>
        <a:lstStyle/>
        <a:p>
          <a:endParaRPr lang="en-US"/>
        </a:p>
      </dgm:t>
    </dgm:pt>
    <dgm:pt modelId="{A6057093-06DA-405E-AEBA-E24DC6A3E0BC}">
      <dgm:prSet phldrT="[Text]"/>
      <dgm:spPr/>
      <dgm:t>
        <a:bodyPr/>
        <a:lstStyle/>
        <a:p>
          <a:pPr>
            <a:buNone/>
          </a:pPr>
          <a:r>
            <a:rPr lang="en-US" b="0" i="0" u="none"/>
            <a:t>Xác định công việc đang trì hoãn</a:t>
          </a:r>
          <a:endParaRPr lang="en-US"/>
        </a:p>
      </dgm:t>
    </dgm:pt>
    <dgm:pt modelId="{56736DCE-2D5D-4565-85D0-728F4DBF753D}" type="parTrans" cxnId="{08B2D027-4775-42D1-920C-AAD7B090FBF4}">
      <dgm:prSet/>
      <dgm:spPr/>
      <dgm:t>
        <a:bodyPr/>
        <a:lstStyle/>
        <a:p>
          <a:endParaRPr lang="en-US"/>
        </a:p>
      </dgm:t>
    </dgm:pt>
    <dgm:pt modelId="{D93B66F8-1CC7-4846-AC4A-AE06D80E089C}" type="sibTrans" cxnId="{08B2D027-4775-42D1-920C-AAD7B090FBF4}">
      <dgm:prSet/>
      <dgm:spPr/>
      <dgm:t>
        <a:bodyPr/>
        <a:lstStyle/>
        <a:p>
          <a:endParaRPr lang="en-US"/>
        </a:p>
      </dgm:t>
    </dgm:pt>
    <dgm:pt modelId="{5DA1A7E8-3036-4542-A581-C32932E04DF2}">
      <dgm:prSet phldrT="[Text]"/>
      <dgm:spPr/>
      <dgm:t>
        <a:bodyPr/>
        <a:lstStyle/>
        <a:p>
          <a:pPr>
            <a:buNone/>
          </a:pPr>
          <a:r>
            <a:rPr lang="en-US" b="0" i="0" u="none"/>
            <a:t>VD: Học từ vựng</a:t>
          </a:r>
          <a:endParaRPr lang="en-US"/>
        </a:p>
      </dgm:t>
    </dgm:pt>
    <dgm:pt modelId="{6EDF6A57-0DD2-4359-A535-B55F4742F523}" type="parTrans" cxnId="{5F743028-A9D5-401B-8C99-CCDDA640CE5A}">
      <dgm:prSet/>
      <dgm:spPr/>
      <dgm:t>
        <a:bodyPr/>
        <a:lstStyle/>
        <a:p>
          <a:endParaRPr lang="en-US"/>
        </a:p>
      </dgm:t>
    </dgm:pt>
    <dgm:pt modelId="{C0E818A3-33CF-4906-A198-2BC0E2EC3E72}" type="sibTrans" cxnId="{5F743028-A9D5-401B-8C99-CCDDA640CE5A}">
      <dgm:prSet/>
      <dgm:spPr/>
      <dgm:t>
        <a:bodyPr/>
        <a:lstStyle/>
        <a:p>
          <a:endParaRPr lang="en-US"/>
        </a:p>
      </dgm:t>
    </dgm:pt>
    <dgm:pt modelId="{BBB14B00-8A18-4923-A383-FC73870F5AA5}">
      <dgm:prSet phldrT="[Text]"/>
      <dgm:spPr/>
      <dgm:t>
        <a:bodyPr/>
        <a:lstStyle/>
        <a:p>
          <a:r>
            <a:rPr lang="en-US"/>
            <a:t>Bước 2</a:t>
          </a:r>
        </a:p>
      </dgm:t>
    </dgm:pt>
    <dgm:pt modelId="{A4C02242-585A-4D7B-B922-25CA391ED133}" type="parTrans" cxnId="{3C6DA7DD-5D3E-4A25-B5BA-4B888692F4C4}">
      <dgm:prSet/>
      <dgm:spPr/>
      <dgm:t>
        <a:bodyPr/>
        <a:lstStyle/>
        <a:p>
          <a:endParaRPr lang="en-US"/>
        </a:p>
      </dgm:t>
    </dgm:pt>
    <dgm:pt modelId="{EC5B8667-9EDE-49F7-AC5D-7204F2F31DF4}" type="sibTrans" cxnId="{3C6DA7DD-5D3E-4A25-B5BA-4B888692F4C4}">
      <dgm:prSet/>
      <dgm:spPr/>
      <dgm:t>
        <a:bodyPr/>
        <a:lstStyle/>
        <a:p>
          <a:endParaRPr lang="en-US"/>
        </a:p>
      </dgm:t>
    </dgm:pt>
    <dgm:pt modelId="{A70707BB-4EAD-48D6-866C-5363668CF54D}">
      <dgm:prSet phldrT="[Text]"/>
      <dgm:spPr/>
      <dgm:t>
        <a:bodyPr/>
        <a:lstStyle/>
        <a:p>
          <a:pPr>
            <a:buNone/>
          </a:pPr>
          <a:r>
            <a:rPr lang="en-US" b="0" i="0" u="none"/>
            <a:t>Tìm ra phần việc nhỏ nhất có thể làm trong 2 phút.</a:t>
          </a:r>
          <a:endParaRPr lang="en-US"/>
        </a:p>
      </dgm:t>
    </dgm:pt>
    <dgm:pt modelId="{8538BA80-47DF-4656-A38C-60F13992FB92}" type="parTrans" cxnId="{92F4B4D5-2568-4831-B7C2-08B139603631}">
      <dgm:prSet/>
      <dgm:spPr/>
      <dgm:t>
        <a:bodyPr/>
        <a:lstStyle/>
        <a:p>
          <a:endParaRPr lang="en-US"/>
        </a:p>
      </dgm:t>
    </dgm:pt>
    <dgm:pt modelId="{77452C51-EE5B-4CA9-90D3-5D1849FC2AD4}" type="sibTrans" cxnId="{92F4B4D5-2568-4831-B7C2-08B139603631}">
      <dgm:prSet/>
      <dgm:spPr/>
      <dgm:t>
        <a:bodyPr/>
        <a:lstStyle/>
        <a:p>
          <a:endParaRPr lang="en-US"/>
        </a:p>
      </dgm:t>
    </dgm:pt>
    <dgm:pt modelId="{C8378229-D213-428E-AEAD-5EF0BD0D07A0}">
      <dgm:prSet phldrT="[Text]"/>
      <dgm:spPr/>
      <dgm:t>
        <a:bodyPr/>
        <a:lstStyle/>
        <a:p>
          <a:pPr>
            <a:buNone/>
          </a:pPr>
          <a:r>
            <a:rPr lang="en-US" b="0" i="0" u="none"/>
            <a:t>VD: Mở sách, highlight 5 từ mới.</a:t>
          </a:r>
          <a:endParaRPr lang="en-US"/>
        </a:p>
      </dgm:t>
    </dgm:pt>
    <dgm:pt modelId="{94B68CBB-4591-4FE1-917A-B529E795A514}" type="parTrans" cxnId="{1F0073C4-E558-4A83-A65D-5588AD15538B}">
      <dgm:prSet/>
      <dgm:spPr/>
      <dgm:t>
        <a:bodyPr/>
        <a:lstStyle/>
        <a:p>
          <a:endParaRPr lang="en-US"/>
        </a:p>
      </dgm:t>
    </dgm:pt>
    <dgm:pt modelId="{424225CB-2F20-4C9F-A43B-9F995968B32D}" type="sibTrans" cxnId="{1F0073C4-E558-4A83-A65D-5588AD15538B}">
      <dgm:prSet/>
      <dgm:spPr/>
      <dgm:t>
        <a:bodyPr/>
        <a:lstStyle/>
        <a:p>
          <a:endParaRPr lang="en-US"/>
        </a:p>
      </dgm:t>
    </dgm:pt>
    <dgm:pt modelId="{1BCA06A9-E3BF-4EB4-ACD0-7DBDF6C067C3}">
      <dgm:prSet phldrT="[Text]"/>
      <dgm:spPr/>
      <dgm:t>
        <a:bodyPr/>
        <a:lstStyle/>
        <a:p>
          <a:r>
            <a:rPr lang="en-US"/>
            <a:t>Bước 3</a:t>
          </a:r>
        </a:p>
      </dgm:t>
    </dgm:pt>
    <dgm:pt modelId="{8070B51E-E6DA-456E-860B-F0CF1C9B1C36}" type="parTrans" cxnId="{1810302C-7A3F-4DEB-ACEB-5BF1D0273035}">
      <dgm:prSet/>
      <dgm:spPr/>
      <dgm:t>
        <a:bodyPr/>
        <a:lstStyle/>
        <a:p>
          <a:endParaRPr lang="en-US"/>
        </a:p>
      </dgm:t>
    </dgm:pt>
    <dgm:pt modelId="{3E4A5CAE-6231-4093-95CC-C49D6E548EF0}" type="sibTrans" cxnId="{1810302C-7A3F-4DEB-ACEB-5BF1D0273035}">
      <dgm:prSet/>
      <dgm:spPr/>
      <dgm:t>
        <a:bodyPr/>
        <a:lstStyle/>
        <a:p>
          <a:endParaRPr lang="en-US"/>
        </a:p>
      </dgm:t>
    </dgm:pt>
    <dgm:pt modelId="{FC5AD398-9F75-440C-A139-4B4DCE59292E}">
      <dgm:prSet phldrT="[Text]"/>
      <dgm:spPr/>
      <dgm:t>
        <a:bodyPr/>
        <a:lstStyle/>
        <a:p>
          <a:pPr>
            <a:buNone/>
          </a:pPr>
          <a:r>
            <a:rPr lang="en-US" b="0" i="0" u="none"/>
            <a:t>Thực hiện ngay – không suy nghĩ.</a:t>
          </a:r>
          <a:endParaRPr lang="en-US"/>
        </a:p>
      </dgm:t>
    </dgm:pt>
    <dgm:pt modelId="{96533F77-1B78-4876-9BAC-E94EC173BFE5}" type="parTrans" cxnId="{C2A48975-49E9-4C8A-A5FA-3DE53980F6AA}">
      <dgm:prSet/>
      <dgm:spPr/>
      <dgm:t>
        <a:bodyPr/>
        <a:lstStyle/>
        <a:p>
          <a:endParaRPr lang="en-US"/>
        </a:p>
      </dgm:t>
    </dgm:pt>
    <dgm:pt modelId="{4B56FC74-5290-47E7-86A2-938526BA8222}" type="sibTrans" cxnId="{C2A48975-49E9-4C8A-A5FA-3DE53980F6AA}">
      <dgm:prSet/>
      <dgm:spPr/>
      <dgm:t>
        <a:bodyPr/>
        <a:lstStyle/>
        <a:p>
          <a:endParaRPr lang="en-US"/>
        </a:p>
      </dgm:t>
    </dgm:pt>
    <dgm:pt modelId="{F7B26DF6-F28C-48BC-8F0C-4FA30ED699DB}">
      <dgm:prSet phldrT="[Text]"/>
      <dgm:spPr/>
      <dgm:t>
        <a:bodyPr/>
        <a:lstStyle/>
        <a:p>
          <a:pPr>
            <a:buNone/>
          </a:pPr>
          <a:r>
            <a:rPr lang="en-US"/>
            <a:t>VD: Bắt đầu học</a:t>
          </a:r>
        </a:p>
      </dgm:t>
    </dgm:pt>
    <dgm:pt modelId="{B3B549E4-E1B1-4380-B4CD-6423B308D472}" type="parTrans" cxnId="{F3F7B203-A589-4711-8C6C-6C2B45813540}">
      <dgm:prSet/>
      <dgm:spPr/>
      <dgm:t>
        <a:bodyPr/>
        <a:lstStyle/>
        <a:p>
          <a:endParaRPr lang="en-US"/>
        </a:p>
      </dgm:t>
    </dgm:pt>
    <dgm:pt modelId="{77BEE54F-1D7A-4351-88E4-10546747E9FD}" type="sibTrans" cxnId="{F3F7B203-A589-4711-8C6C-6C2B45813540}">
      <dgm:prSet/>
      <dgm:spPr/>
      <dgm:t>
        <a:bodyPr/>
        <a:lstStyle/>
        <a:p>
          <a:endParaRPr lang="en-US"/>
        </a:p>
      </dgm:t>
    </dgm:pt>
    <dgm:pt modelId="{9B76F0E8-E9BC-4BC7-8F9F-63E40ABBB65E}" type="pres">
      <dgm:prSet presAssocID="{8438065D-3D8B-491E-92FE-E3A7D5055993}" presName="linearFlow" presStyleCnt="0">
        <dgm:presLayoutVars>
          <dgm:dir/>
          <dgm:animLvl val="lvl"/>
          <dgm:resizeHandles val="exact"/>
        </dgm:presLayoutVars>
      </dgm:prSet>
      <dgm:spPr/>
    </dgm:pt>
    <dgm:pt modelId="{DCE2233C-8866-4ECD-A361-A0A975558B3F}" type="pres">
      <dgm:prSet presAssocID="{84CB0268-F341-4D6B-B9D0-A618C9E60837}" presName="composite" presStyleCnt="0"/>
      <dgm:spPr/>
    </dgm:pt>
    <dgm:pt modelId="{6B44FC07-89C8-474B-80C6-17F399B8599D}" type="pres">
      <dgm:prSet presAssocID="{84CB0268-F341-4D6B-B9D0-A618C9E6083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4384901-20F0-4EB2-B783-623F50F30EB1}" type="pres">
      <dgm:prSet presAssocID="{84CB0268-F341-4D6B-B9D0-A618C9E60837}" presName="descendantText" presStyleLbl="alignAcc1" presStyleIdx="0" presStyleCnt="3">
        <dgm:presLayoutVars>
          <dgm:bulletEnabled val="1"/>
        </dgm:presLayoutVars>
      </dgm:prSet>
      <dgm:spPr/>
    </dgm:pt>
    <dgm:pt modelId="{8544AFE0-6C85-4A34-BF26-8A4541186DDC}" type="pres">
      <dgm:prSet presAssocID="{33D7A1A3-76A0-4CD3-BD31-415A8A911174}" presName="sp" presStyleCnt="0"/>
      <dgm:spPr/>
    </dgm:pt>
    <dgm:pt modelId="{0A3CCFB8-35A9-44C6-B13C-507F201F9C3A}" type="pres">
      <dgm:prSet presAssocID="{BBB14B00-8A18-4923-A383-FC73870F5AA5}" presName="composite" presStyleCnt="0"/>
      <dgm:spPr/>
    </dgm:pt>
    <dgm:pt modelId="{711B78EB-914D-4FA9-B2EE-5875519CF126}" type="pres">
      <dgm:prSet presAssocID="{BBB14B00-8A18-4923-A383-FC73870F5AA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7B0E69-0382-4C86-BAFA-D356E3CFCFF9}" type="pres">
      <dgm:prSet presAssocID="{BBB14B00-8A18-4923-A383-FC73870F5AA5}" presName="descendantText" presStyleLbl="alignAcc1" presStyleIdx="1" presStyleCnt="3">
        <dgm:presLayoutVars>
          <dgm:bulletEnabled val="1"/>
        </dgm:presLayoutVars>
      </dgm:prSet>
      <dgm:spPr/>
    </dgm:pt>
    <dgm:pt modelId="{3484BB53-0DB6-4C95-8BF4-1192A061D913}" type="pres">
      <dgm:prSet presAssocID="{EC5B8667-9EDE-49F7-AC5D-7204F2F31DF4}" presName="sp" presStyleCnt="0"/>
      <dgm:spPr/>
    </dgm:pt>
    <dgm:pt modelId="{BD85E7EF-E3A3-47DF-87CD-FB1E42EAAAC2}" type="pres">
      <dgm:prSet presAssocID="{1BCA06A9-E3BF-4EB4-ACD0-7DBDF6C067C3}" presName="composite" presStyleCnt="0"/>
      <dgm:spPr/>
    </dgm:pt>
    <dgm:pt modelId="{ED8D08E2-694D-40FE-AD94-D2A97B6491FD}" type="pres">
      <dgm:prSet presAssocID="{1BCA06A9-E3BF-4EB4-ACD0-7DBDF6C067C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ABB6D98-B7E1-4C2A-9C9C-FA62391D42CE}" type="pres">
      <dgm:prSet presAssocID="{1BCA06A9-E3BF-4EB4-ACD0-7DBDF6C067C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3F7B203-A589-4711-8C6C-6C2B45813540}" srcId="{1BCA06A9-E3BF-4EB4-ACD0-7DBDF6C067C3}" destId="{F7B26DF6-F28C-48BC-8F0C-4FA30ED699DB}" srcOrd="1" destOrd="0" parTransId="{B3B549E4-E1B1-4380-B4CD-6423B308D472}" sibTransId="{77BEE54F-1D7A-4351-88E4-10546747E9FD}"/>
    <dgm:cxn modelId="{08B2D027-4775-42D1-920C-AAD7B090FBF4}" srcId="{84CB0268-F341-4D6B-B9D0-A618C9E60837}" destId="{A6057093-06DA-405E-AEBA-E24DC6A3E0BC}" srcOrd="0" destOrd="0" parTransId="{56736DCE-2D5D-4565-85D0-728F4DBF753D}" sibTransId="{D93B66F8-1CC7-4846-AC4A-AE06D80E089C}"/>
    <dgm:cxn modelId="{5F743028-A9D5-401B-8C99-CCDDA640CE5A}" srcId="{84CB0268-F341-4D6B-B9D0-A618C9E60837}" destId="{5DA1A7E8-3036-4542-A581-C32932E04DF2}" srcOrd="1" destOrd="0" parTransId="{6EDF6A57-0DD2-4359-A535-B55F4742F523}" sibTransId="{C0E818A3-33CF-4906-A198-2BC0E2EC3E72}"/>
    <dgm:cxn modelId="{5EE54A2B-26CE-49AB-93C5-EF9B4587111A}" type="presOf" srcId="{8438065D-3D8B-491E-92FE-E3A7D5055993}" destId="{9B76F0E8-E9BC-4BC7-8F9F-63E40ABBB65E}" srcOrd="0" destOrd="0" presId="urn:microsoft.com/office/officeart/2005/8/layout/chevron2"/>
    <dgm:cxn modelId="{1810302C-7A3F-4DEB-ACEB-5BF1D0273035}" srcId="{8438065D-3D8B-491E-92FE-E3A7D5055993}" destId="{1BCA06A9-E3BF-4EB4-ACD0-7DBDF6C067C3}" srcOrd="2" destOrd="0" parTransId="{8070B51E-E6DA-456E-860B-F0CF1C9B1C36}" sibTransId="{3E4A5CAE-6231-4093-95CC-C49D6E548EF0}"/>
    <dgm:cxn modelId="{6D65333C-84DA-41D4-92BC-EEC760F63402}" type="presOf" srcId="{C8378229-D213-428E-AEAD-5EF0BD0D07A0}" destId="{1F7B0E69-0382-4C86-BAFA-D356E3CFCFF9}" srcOrd="0" destOrd="1" presId="urn:microsoft.com/office/officeart/2005/8/layout/chevron2"/>
    <dgm:cxn modelId="{C2A48975-49E9-4C8A-A5FA-3DE53980F6AA}" srcId="{1BCA06A9-E3BF-4EB4-ACD0-7DBDF6C067C3}" destId="{FC5AD398-9F75-440C-A139-4B4DCE59292E}" srcOrd="0" destOrd="0" parTransId="{96533F77-1B78-4876-9BAC-E94EC173BFE5}" sibTransId="{4B56FC74-5290-47E7-86A2-938526BA8222}"/>
    <dgm:cxn modelId="{D898E257-A531-4B2E-AE24-76890291E072}" srcId="{8438065D-3D8B-491E-92FE-E3A7D5055993}" destId="{84CB0268-F341-4D6B-B9D0-A618C9E60837}" srcOrd="0" destOrd="0" parTransId="{EB731A59-6B47-484D-86F3-B4429F563D01}" sibTransId="{33D7A1A3-76A0-4CD3-BD31-415A8A911174}"/>
    <dgm:cxn modelId="{81B71587-D1BE-49C1-A224-6910C9C0C749}" type="presOf" srcId="{84CB0268-F341-4D6B-B9D0-A618C9E60837}" destId="{6B44FC07-89C8-474B-80C6-17F399B8599D}" srcOrd="0" destOrd="0" presId="urn:microsoft.com/office/officeart/2005/8/layout/chevron2"/>
    <dgm:cxn modelId="{47F43388-F2FF-45E8-BAC5-11687A776BC4}" type="presOf" srcId="{BBB14B00-8A18-4923-A383-FC73870F5AA5}" destId="{711B78EB-914D-4FA9-B2EE-5875519CF126}" srcOrd="0" destOrd="0" presId="urn:microsoft.com/office/officeart/2005/8/layout/chevron2"/>
    <dgm:cxn modelId="{9EEF4F91-423B-4819-8DD0-7EA50D64FF9F}" type="presOf" srcId="{A6057093-06DA-405E-AEBA-E24DC6A3E0BC}" destId="{14384901-20F0-4EB2-B783-623F50F30EB1}" srcOrd="0" destOrd="0" presId="urn:microsoft.com/office/officeart/2005/8/layout/chevron2"/>
    <dgm:cxn modelId="{08AD3EA2-B709-4E1A-9DF6-16B6D829D1E6}" type="presOf" srcId="{5DA1A7E8-3036-4542-A581-C32932E04DF2}" destId="{14384901-20F0-4EB2-B783-623F50F30EB1}" srcOrd="0" destOrd="1" presId="urn:microsoft.com/office/officeart/2005/8/layout/chevron2"/>
    <dgm:cxn modelId="{65AC58A2-5593-48B5-92C4-495C24201CB0}" type="presOf" srcId="{F7B26DF6-F28C-48BC-8F0C-4FA30ED699DB}" destId="{FABB6D98-B7E1-4C2A-9C9C-FA62391D42CE}" srcOrd="0" destOrd="1" presId="urn:microsoft.com/office/officeart/2005/8/layout/chevron2"/>
    <dgm:cxn modelId="{77534EBC-6698-4419-A6C4-C768C1B93D8F}" type="presOf" srcId="{1BCA06A9-E3BF-4EB4-ACD0-7DBDF6C067C3}" destId="{ED8D08E2-694D-40FE-AD94-D2A97B6491FD}" srcOrd="0" destOrd="0" presId="urn:microsoft.com/office/officeart/2005/8/layout/chevron2"/>
    <dgm:cxn modelId="{0E8818C1-EB58-4D21-85D3-D206C3ACABB7}" type="presOf" srcId="{FC5AD398-9F75-440C-A139-4B4DCE59292E}" destId="{FABB6D98-B7E1-4C2A-9C9C-FA62391D42CE}" srcOrd="0" destOrd="0" presId="urn:microsoft.com/office/officeart/2005/8/layout/chevron2"/>
    <dgm:cxn modelId="{1F0073C4-E558-4A83-A65D-5588AD15538B}" srcId="{BBB14B00-8A18-4923-A383-FC73870F5AA5}" destId="{C8378229-D213-428E-AEAD-5EF0BD0D07A0}" srcOrd="1" destOrd="0" parTransId="{94B68CBB-4591-4FE1-917A-B529E795A514}" sibTransId="{424225CB-2F20-4C9F-A43B-9F995968B32D}"/>
    <dgm:cxn modelId="{371C9ACE-0509-4A8A-8811-AC19DD4482A8}" type="presOf" srcId="{A70707BB-4EAD-48D6-866C-5363668CF54D}" destId="{1F7B0E69-0382-4C86-BAFA-D356E3CFCFF9}" srcOrd="0" destOrd="0" presId="urn:microsoft.com/office/officeart/2005/8/layout/chevron2"/>
    <dgm:cxn modelId="{92F4B4D5-2568-4831-B7C2-08B139603631}" srcId="{BBB14B00-8A18-4923-A383-FC73870F5AA5}" destId="{A70707BB-4EAD-48D6-866C-5363668CF54D}" srcOrd="0" destOrd="0" parTransId="{8538BA80-47DF-4656-A38C-60F13992FB92}" sibTransId="{77452C51-EE5B-4CA9-90D3-5D1849FC2AD4}"/>
    <dgm:cxn modelId="{3C6DA7DD-5D3E-4A25-B5BA-4B888692F4C4}" srcId="{8438065D-3D8B-491E-92FE-E3A7D5055993}" destId="{BBB14B00-8A18-4923-A383-FC73870F5AA5}" srcOrd="1" destOrd="0" parTransId="{A4C02242-585A-4D7B-B922-25CA391ED133}" sibTransId="{EC5B8667-9EDE-49F7-AC5D-7204F2F31DF4}"/>
    <dgm:cxn modelId="{327C5DB4-29A8-46AC-A3A9-3D150FC6A795}" type="presParOf" srcId="{9B76F0E8-E9BC-4BC7-8F9F-63E40ABBB65E}" destId="{DCE2233C-8866-4ECD-A361-A0A975558B3F}" srcOrd="0" destOrd="0" presId="urn:microsoft.com/office/officeart/2005/8/layout/chevron2"/>
    <dgm:cxn modelId="{12F28869-863F-42A6-9856-9C433E6C2CCB}" type="presParOf" srcId="{DCE2233C-8866-4ECD-A361-A0A975558B3F}" destId="{6B44FC07-89C8-474B-80C6-17F399B8599D}" srcOrd="0" destOrd="0" presId="urn:microsoft.com/office/officeart/2005/8/layout/chevron2"/>
    <dgm:cxn modelId="{6E6F29D0-0E70-4B0B-A62B-8587BE881798}" type="presParOf" srcId="{DCE2233C-8866-4ECD-A361-A0A975558B3F}" destId="{14384901-20F0-4EB2-B783-623F50F30EB1}" srcOrd="1" destOrd="0" presId="urn:microsoft.com/office/officeart/2005/8/layout/chevron2"/>
    <dgm:cxn modelId="{96EE66FD-5877-41AB-A5A8-B289119F9B86}" type="presParOf" srcId="{9B76F0E8-E9BC-4BC7-8F9F-63E40ABBB65E}" destId="{8544AFE0-6C85-4A34-BF26-8A4541186DDC}" srcOrd="1" destOrd="0" presId="urn:microsoft.com/office/officeart/2005/8/layout/chevron2"/>
    <dgm:cxn modelId="{5ADE3B22-F579-4F88-B3A8-D69288390949}" type="presParOf" srcId="{9B76F0E8-E9BC-4BC7-8F9F-63E40ABBB65E}" destId="{0A3CCFB8-35A9-44C6-B13C-507F201F9C3A}" srcOrd="2" destOrd="0" presId="urn:microsoft.com/office/officeart/2005/8/layout/chevron2"/>
    <dgm:cxn modelId="{2AE869DC-3249-481D-BADA-88A9A8D4465D}" type="presParOf" srcId="{0A3CCFB8-35A9-44C6-B13C-507F201F9C3A}" destId="{711B78EB-914D-4FA9-B2EE-5875519CF126}" srcOrd="0" destOrd="0" presId="urn:microsoft.com/office/officeart/2005/8/layout/chevron2"/>
    <dgm:cxn modelId="{A1B26277-8FA7-4409-BE19-9849A0F04419}" type="presParOf" srcId="{0A3CCFB8-35A9-44C6-B13C-507F201F9C3A}" destId="{1F7B0E69-0382-4C86-BAFA-D356E3CFCFF9}" srcOrd="1" destOrd="0" presId="urn:microsoft.com/office/officeart/2005/8/layout/chevron2"/>
    <dgm:cxn modelId="{BF7DA86A-236C-457B-8C88-D437186D6768}" type="presParOf" srcId="{9B76F0E8-E9BC-4BC7-8F9F-63E40ABBB65E}" destId="{3484BB53-0DB6-4C95-8BF4-1192A061D913}" srcOrd="3" destOrd="0" presId="urn:microsoft.com/office/officeart/2005/8/layout/chevron2"/>
    <dgm:cxn modelId="{6C7308C0-4618-4F21-9FA7-E819063CF5F0}" type="presParOf" srcId="{9B76F0E8-E9BC-4BC7-8F9F-63E40ABBB65E}" destId="{BD85E7EF-E3A3-47DF-87CD-FB1E42EAAAC2}" srcOrd="4" destOrd="0" presId="urn:microsoft.com/office/officeart/2005/8/layout/chevron2"/>
    <dgm:cxn modelId="{48EB2BC6-B74F-4D4F-BA63-3A203A3E5C6B}" type="presParOf" srcId="{BD85E7EF-E3A3-47DF-87CD-FB1E42EAAAC2}" destId="{ED8D08E2-694D-40FE-AD94-D2A97B6491FD}" srcOrd="0" destOrd="0" presId="urn:microsoft.com/office/officeart/2005/8/layout/chevron2"/>
    <dgm:cxn modelId="{3761CA45-CBEE-41AF-A9B8-947E92A4E224}" type="presParOf" srcId="{BD85E7EF-E3A3-47DF-87CD-FB1E42EAAAC2}" destId="{FABB6D98-B7E1-4C2A-9C9C-FA62391D42C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C9C9E5-853A-4C33-8DD6-1BE080879372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FE0AB9E-9B52-4F3A-92E3-EF9C9F8FE2DF}">
      <dgm:prSet phldrT="[Text]"/>
      <dgm:spPr/>
      <dgm:t>
        <a:bodyPr/>
        <a:lstStyle/>
        <a:p>
          <a:pPr>
            <a:buNone/>
          </a:pPr>
          <a:r>
            <a:rPr lang="en-US"/>
            <a:t>P</a:t>
          </a:r>
          <a:r>
            <a:rPr lang="vi-VN"/>
            <a:t>hần lớn sinh viên đang bị thiếu cân bằng giữa thời gian học và giải trí</a:t>
          </a:r>
          <a:r>
            <a:rPr lang="en-US"/>
            <a:t>.</a:t>
          </a:r>
        </a:p>
      </dgm:t>
    </dgm:pt>
    <dgm:pt modelId="{AFCB3C04-59A4-4266-9F75-51484492D7CA}" type="parTrans" cxnId="{5C5FC730-5104-4648-BF03-89A2E4335F61}">
      <dgm:prSet/>
      <dgm:spPr/>
      <dgm:t>
        <a:bodyPr/>
        <a:lstStyle/>
        <a:p>
          <a:endParaRPr lang="en-US"/>
        </a:p>
      </dgm:t>
    </dgm:pt>
    <dgm:pt modelId="{FAE98B50-73A8-49A4-AF0A-397887E91389}" type="sibTrans" cxnId="{5C5FC730-5104-4648-BF03-89A2E4335F61}">
      <dgm:prSet/>
      <dgm:spPr/>
      <dgm:t>
        <a:bodyPr/>
        <a:lstStyle/>
        <a:p>
          <a:endParaRPr lang="en-US"/>
        </a:p>
      </dgm:t>
    </dgm:pt>
    <dgm:pt modelId="{1CF43EC9-D7D2-490B-989A-F43C73949882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vi-VN"/>
            <a:t>60% sinh viên tham gia khảo sát </a:t>
          </a:r>
          <a:r>
            <a:rPr lang="en-US"/>
            <a:t>không </a:t>
          </a:r>
          <a:r>
            <a:rPr lang="vi-VN"/>
            <a:t>thường xuyên lập kế hoạch cho bản thân</a:t>
          </a:r>
          <a:endParaRPr lang="en-US"/>
        </a:p>
      </dgm:t>
    </dgm:pt>
    <dgm:pt modelId="{048A080E-26D6-4C1B-B0F1-6B0F3A143F15}" type="parTrans" cxnId="{3F8742C5-CBE9-45BC-8B96-623D8C85D4AC}">
      <dgm:prSet/>
      <dgm:spPr/>
      <dgm:t>
        <a:bodyPr/>
        <a:lstStyle/>
        <a:p>
          <a:endParaRPr lang="en-US"/>
        </a:p>
      </dgm:t>
    </dgm:pt>
    <dgm:pt modelId="{B6FBA279-4329-4D46-83C7-2CE63753112D}" type="sibTrans" cxnId="{3F8742C5-CBE9-45BC-8B96-623D8C85D4AC}">
      <dgm:prSet/>
      <dgm:spPr/>
      <dgm:t>
        <a:bodyPr/>
        <a:lstStyle/>
        <a:p>
          <a:endParaRPr lang="en-US"/>
        </a:p>
      </dgm:t>
    </dgm:pt>
    <dgm:pt modelId="{960E81E4-59F0-4275-8FBA-5792AD424A80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/>
            <a:t>S</a:t>
          </a:r>
          <a:r>
            <a:rPr lang="vi-VN"/>
            <a:t>inh viên gặp nhiều yếu tố ảnh hưởng đến tiến độ học tập như sao nhãng bởi mạng xã hội, thiếu động lực,...</a:t>
          </a:r>
          <a:endParaRPr lang="en-US"/>
        </a:p>
      </dgm:t>
    </dgm:pt>
    <dgm:pt modelId="{72675526-F9AA-4563-8271-E02FBD5CAF41}" type="parTrans" cxnId="{22447DDA-204A-441A-8438-C2FDB4269D34}">
      <dgm:prSet/>
      <dgm:spPr/>
      <dgm:t>
        <a:bodyPr/>
        <a:lstStyle/>
        <a:p>
          <a:endParaRPr lang="en-US"/>
        </a:p>
      </dgm:t>
    </dgm:pt>
    <dgm:pt modelId="{BC4A9257-AB27-44DA-9CD4-C2E24C7DE697}" type="sibTrans" cxnId="{22447DDA-204A-441A-8438-C2FDB4269D34}">
      <dgm:prSet/>
      <dgm:spPr/>
      <dgm:t>
        <a:bodyPr/>
        <a:lstStyle/>
        <a:p>
          <a:endParaRPr lang="en-US"/>
        </a:p>
      </dgm:t>
    </dgm:pt>
    <dgm:pt modelId="{0DF9D608-09A4-4A06-A762-341CE4D27DC4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/>
            <a:t>C</a:t>
          </a:r>
          <a:r>
            <a:rPr lang="vi-VN"/>
            <a:t>ần</a:t>
          </a:r>
          <a:r>
            <a:rPr lang="en-US"/>
            <a:t> có </a:t>
          </a:r>
          <a:r>
            <a:rPr lang="vi-VN"/>
            <a:t>những biện pháp giúp sinh viên quản lý thời gian hiệu quả giúp sinh viên có những kế hoạch phù hợp với bản thân</a:t>
          </a:r>
          <a:r>
            <a:rPr lang="en-US"/>
            <a:t>, cân bằng thời gian trong cuộc sống.</a:t>
          </a:r>
        </a:p>
      </dgm:t>
    </dgm:pt>
    <dgm:pt modelId="{9974B163-74C5-4BEF-8D87-7E1B45EF85CE}" type="parTrans" cxnId="{421C3C9E-3EF8-4BE2-98A3-7C4860D79502}">
      <dgm:prSet/>
      <dgm:spPr/>
      <dgm:t>
        <a:bodyPr/>
        <a:lstStyle/>
        <a:p>
          <a:endParaRPr lang="en-US"/>
        </a:p>
      </dgm:t>
    </dgm:pt>
    <dgm:pt modelId="{073258CF-0B58-4440-AF54-33782D385645}" type="sibTrans" cxnId="{421C3C9E-3EF8-4BE2-98A3-7C4860D79502}">
      <dgm:prSet/>
      <dgm:spPr/>
      <dgm:t>
        <a:bodyPr/>
        <a:lstStyle/>
        <a:p>
          <a:endParaRPr lang="en-US"/>
        </a:p>
      </dgm:t>
    </dgm:pt>
    <dgm:pt modelId="{9D4C0697-1FCF-496D-A47C-8FC57B047FF7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/>
            <a:t>C</a:t>
          </a:r>
          <a:r>
            <a:rPr lang="vi-VN"/>
            <a:t>ần những biện pháp giúp sinh viên trở nên tự giác kỷ luật hơn và làm sinh viên cảm giác thoải mái học tập</a:t>
          </a:r>
          <a:endParaRPr lang="en-US"/>
        </a:p>
      </dgm:t>
    </dgm:pt>
    <dgm:pt modelId="{849820AB-92BA-437D-9548-96D97B08B5BC}" type="parTrans" cxnId="{16D2099F-345E-4408-8B29-757E30C98083}">
      <dgm:prSet/>
      <dgm:spPr/>
      <dgm:t>
        <a:bodyPr/>
        <a:lstStyle/>
        <a:p>
          <a:endParaRPr lang="en-US"/>
        </a:p>
      </dgm:t>
    </dgm:pt>
    <dgm:pt modelId="{E4F61BBF-1713-4865-BDAB-109C368D6BF7}" type="sibTrans" cxnId="{16D2099F-345E-4408-8B29-757E30C98083}">
      <dgm:prSet/>
      <dgm:spPr/>
      <dgm:t>
        <a:bodyPr/>
        <a:lstStyle/>
        <a:p>
          <a:endParaRPr lang="en-US"/>
        </a:p>
      </dgm:t>
    </dgm:pt>
    <dgm:pt modelId="{49EA5E8B-5FF1-4BCB-AFAA-85666017CE0D}">
      <dgm:prSet phldrT="[Text]"/>
      <dgm:spPr/>
      <dgm:t>
        <a:bodyPr/>
        <a:lstStyle/>
        <a:p>
          <a:r>
            <a:rPr lang="en-US"/>
            <a:t>H</a:t>
          </a:r>
          <a:r>
            <a:rPr lang="vi-VN"/>
            <a:t>ơn ⅔ sinh viên tham gia khảo sát không tập </a:t>
          </a:r>
          <a:r>
            <a:rPr lang="en-US"/>
            <a:t>trung</a:t>
          </a:r>
          <a:r>
            <a:rPr lang="vi-VN"/>
            <a:t> hoàn toàn vào các việc học tập cần thiết.</a:t>
          </a:r>
          <a:endParaRPr lang="en-US"/>
        </a:p>
      </dgm:t>
    </dgm:pt>
    <dgm:pt modelId="{A6BE737D-0E6E-4A89-BEA7-26812B337468}" type="parTrans" cxnId="{149ECD5C-1E74-4B1D-8A99-E636B3F1237C}">
      <dgm:prSet/>
      <dgm:spPr/>
      <dgm:t>
        <a:bodyPr/>
        <a:lstStyle/>
        <a:p>
          <a:endParaRPr lang="en-US"/>
        </a:p>
      </dgm:t>
    </dgm:pt>
    <dgm:pt modelId="{550CD44F-1320-4E5C-9F74-06DD7A12AB0C}" type="sibTrans" cxnId="{149ECD5C-1E74-4B1D-8A99-E636B3F1237C}">
      <dgm:prSet/>
      <dgm:spPr/>
      <dgm:t>
        <a:bodyPr/>
        <a:lstStyle/>
        <a:p>
          <a:endParaRPr lang="en-US"/>
        </a:p>
      </dgm:t>
    </dgm:pt>
    <dgm:pt modelId="{AB209A6B-A398-4CD4-9466-63BE8895C136}" type="pres">
      <dgm:prSet presAssocID="{59C9C9E5-853A-4C33-8DD6-1BE080879372}" presName="Name0" presStyleCnt="0">
        <dgm:presLayoutVars>
          <dgm:chMax val="7"/>
          <dgm:chPref val="7"/>
          <dgm:dir/>
        </dgm:presLayoutVars>
      </dgm:prSet>
      <dgm:spPr/>
    </dgm:pt>
    <dgm:pt modelId="{53D9FA55-A130-4F43-9120-7FBB6E0F2FA0}" type="pres">
      <dgm:prSet presAssocID="{59C9C9E5-853A-4C33-8DD6-1BE080879372}" presName="Name1" presStyleCnt="0"/>
      <dgm:spPr/>
    </dgm:pt>
    <dgm:pt modelId="{63078357-AEE0-4B00-A30C-FC980C5A992C}" type="pres">
      <dgm:prSet presAssocID="{59C9C9E5-853A-4C33-8DD6-1BE080879372}" presName="cycle" presStyleCnt="0"/>
      <dgm:spPr/>
    </dgm:pt>
    <dgm:pt modelId="{3CB3D8BE-49C0-45C3-A7FA-0A855DD9EB52}" type="pres">
      <dgm:prSet presAssocID="{59C9C9E5-853A-4C33-8DD6-1BE080879372}" presName="srcNode" presStyleLbl="node1" presStyleIdx="0" presStyleCnt="6"/>
      <dgm:spPr/>
    </dgm:pt>
    <dgm:pt modelId="{A19333D7-7B7F-4006-9B93-422F1FF88A12}" type="pres">
      <dgm:prSet presAssocID="{59C9C9E5-853A-4C33-8DD6-1BE080879372}" presName="conn" presStyleLbl="parChTrans1D2" presStyleIdx="0" presStyleCnt="1"/>
      <dgm:spPr/>
    </dgm:pt>
    <dgm:pt modelId="{A91015F5-98BE-4E58-9E1C-93813C7387F6}" type="pres">
      <dgm:prSet presAssocID="{59C9C9E5-853A-4C33-8DD6-1BE080879372}" presName="extraNode" presStyleLbl="node1" presStyleIdx="0" presStyleCnt="6"/>
      <dgm:spPr/>
    </dgm:pt>
    <dgm:pt modelId="{5EB2AEFC-0482-4DF9-918D-06B4592F8594}" type="pres">
      <dgm:prSet presAssocID="{59C9C9E5-853A-4C33-8DD6-1BE080879372}" presName="dstNode" presStyleLbl="node1" presStyleIdx="0" presStyleCnt="6"/>
      <dgm:spPr/>
    </dgm:pt>
    <dgm:pt modelId="{FAEA0D88-9CC7-49F3-AD54-6E85624ABE07}" type="pres">
      <dgm:prSet presAssocID="{AFE0AB9E-9B52-4F3A-92E3-EF9C9F8FE2DF}" presName="text_1" presStyleLbl="node1" presStyleIdx="0" presStyleCnt="6">
        <dgm:presLayoutVars>
          <dgm:bulletEnabled val="1"/>
        </dgm:presLayoutVars>
      </dgm:prSet>
      <dgm:spPr/>
    </dgm:pt>
    <dgm:pt modelId="{326EF1FE-C257-44A8-BA8F-C94653325409}" type="pres">
      <dgm:prSet presAssocID="{AFE0AB9E-9B52-4F3A-92E3-EF9C9F8FE2DF}" presName="accent_1" presStyleCnt="0"/>
      <dgm:spPr/>
    </dgm:pt>
    <dgm:pt modelId="{0D70BDD9-87FB-4E31-A9A5-CE353363DEBC}" type="pres">
      <dgm:prSet presAssocID="{AFE0AB9E-9B52-4F3A-92E3-EF9C9F8FE2DF}" presName="accentRepeatNode" presStyleLbl="solidFgAcc1" presStyleIdx="0" presStyleCnt="6"/>
      <dgm:spPr/>
    </dgm:pt>
    <dgm:pt modelId="{A3AD7536-48AC-4003-B364-943E814540F0}" type="pres">
      <dgm:prSet presAssocID="{1CF43EC9-D7D2-490B-989A-F43C73949882}" presName="text_2" presStyleLbl="node1" presStyleIdx="1" presStyleCnt="6">
        <dgm:presLayoutVars>
          <dgm:bulletEnabled val="1"/>
        </dgm:presLayoutVars>
      </dgm:prSet>
      <dgm:spPr/>
    </dgm:pt>
    <dgm:pt modelId="{99C0B9BE-E602-463E-BDCB-1E1033373973}" type="pres">
      <dgm:prSet presAssocID="{1CF43EC9-D7D2-490B-989A-F43C73949882}" presName="accent_2" presStyleCnt="0"/>
      <dgm:spPr/>
    </dgm:pt>
    <dgm:pt modelId="{A2E1479E-73F9-4C2F-8DB6-B7707035CB08}" type="pres">
      <dgm:prSet presAssocID="{1CF43EC9-D7D2-490B-989A-F43C73949882}" presName="accentRepeatNode" presStyleLbl="solidFgAcc1" presStyleIdx="1" presStyleCnt="6"/>
      <dgm:spPr/>
    </dgm:pt>
    <dgm:pt modelId="{F8F28B62-E069-46E7-AA9E-7CA1DD659B1C}" type="pres">
      <dgm:prSet presAssocID="{49EA5E8B-5FF1-4BCB-AFAA-85666017CE0D}" presName="text_3" presStyleLbl="node1" presStyleIdx="2" presStyleCnt="6">
        <dgm:presLayoutVars>
          <dgm:bulletEnabled val="1"/>
        </dgm:presLayoutVars>
      </dgm:prSet>
      <dgm:spPr/>
    </dgm:pt>
    <dgm:pt modelId="{23A77CC0-73BE-407D-B8BD-D878249D9B11}" type="pres">
      <dgm:prSet presAssocID="{49EA5E8B-5FF1-4BCB-AFAA-85666017CE0D}" presName="accent_3" presStyleCnt="0"/>
      <dgm:spPr/>
    </dgm:pt>
    <dgm:pt modelId="{70E32425-144E-47CC-9CCE-F0DAEFF9D845}" type="pres">
      <dgm:prSet presAssocID="{49EA5E8B-5FF1-4BCB-AFAA-85666017CE0D}" presName="accentRepeatNode" presStyleLbl="solidFgAcc1" presStyleIdx="2" presStyleCnt="6"/>
      <dgm:spPr/>
    </dgm:pt>
    <dgm:pt modelId="{04ABDD1A-0888-45E6-AB49-DAD14059EA4F}" type="pres">
      <dgm:prSet presAssocID="{960E81E4-59F0-4275-8FBA-5792AD424A80}" presName="text_4" presStyleLbl="node1" presStyleIdx="3" presStyleCnt="6">
        <dgm:presLayoutVars>
          <dgm:bulletEnabled val="1"/>
        </dgm:presLayoutVars>
      </dgm:prSet>
      <dgm:spPr/>
    </dgm:pt>
    <dgm:pt modelId="{49F6F67B-F565-465A-AE57-F50E300A29F2}" type="pres">
      <dgm:prSet presAssocID="{960E81E4-59F0-4275-8FBA-5792AD424A80}" presName="accent_4" presStyleCnt="0"/>
      <dgm:spPr/>
    </dgm:pt>
    <dgm:pt modelId="{E393F313-BA1F-4C23-89DA-4068EB12C9E2}" type="pres">
      <dgm:prSet presAssocID="{960E81E4-59F0-4275-8FBA-5792AD424A80}" presName="accentRepeatNode" presStyleLbl="solidFgAcc1" presStyleIdx="3" presStyleCnt="6"/>
      <dgm:spPr/>
    </dgm:pt>
    <dgm:pt modelId="{8D893223-FD22-4D9E-AA7B-C24446CCD11C}" type="pres">
      <dgm:prSet presAssocID="{0DF9D608-09A4-4A06-A762-341CE4D27DC4}" presName="text_5" presStyleLbl="node1" presStyleIdx="4" presStyleCnt="6">
        <dgm:presLayoutVars>
          <dgm:bulletEnabled val="1"/>
        </dgm:presLayoutVars>
      </dgm:prSet>
      <dgm:spPr/>
    </dgm:pt>
    <dgm:pt modelId="{365EF2A0-145C-459B-9FD2-CD834708A8BE}" type="pres">
      <dgm:prSet presAssocID="{0DF9D608-09A4-4A06-A762-341CE4D27DC4}" presName="accent_5" presStyleCnt="0"/>
      <dgm:spPr/>
    </dgm:pt>
    <dgm:pt modelId="{11A1440D-4441-4703-835B-172F75E09B28}" type="pres">
      <dgm:prSet presAssocID="{0DF9D608-09A4-4A06-A762-341CE4D27DC4}" presName="accentRepeatNode" presStyleLbl="solidFgAcc1" presStyleIdx="4" presStyleCnt="6"/>
      <dgm:spPr/>
    </dgm:pt>
    <dgm:pt modelId="{5D72A74A-1525-4F8C-8738-600DAEA6E33D}" type="pres">
      <dgm:prSet presAssocID="{9D4C0697-1FCF-496D-A47C-8FC57B047FF7}" presName="text_6" presStyleLbl="node1" presStyleIdx="5" presStyleCnt="6">
        <dgm:presLayoutVars>
          <dgm:bulletEnabled val="1"/>
        </dgm:presLayoutVars>
      </dgm:prSet>
      <dgm:spPr/>
    </dgm:pt>
    <dgm:pt modelId="{B7520D0D-7137-46DF-8AAA-491EA40ED010}" type="pres">
      <dgm:prSet presAssocID="{9D4C0697-1FCF-496D-A47C-8FC57B047FF7}" presName="accent_6" presStyleCnt="0"/>
      <dgm:spPr/>
    </dgm:pt>
    <dgm:pt modelId="{D4F005CA-A9BF-4894-ADA2-FDCB7531E591}" type="pres">
      <dgm:prSet presAssocID="{9D4C0697-1FCF-496D-A47C-8FC57B047FF7}" presName="accentRepeatNode" presStyleLbl="solidFgAcc1" presStyleIdx="5" presStyleCnt="6"/>
      <dgm:spPr/>
    </dgm:pt>
  </dgm:ptLst>
  <dgm:cxnLst>
    <dgm:cxn modelId="{5C5FC730-5104-4648-BF03-89A2E4335F61}" srcId="{59C9C9E5-853A-4C33-8DD6-1BE080879372}" destId="{AFE0AB9E-9B52-4F3A-92E3-EF9C9F8FE2DF}" srcOrd="0" destOrd="0" parTransId="{AFCB3C04-59A4-4266-9F75-51484492D7CA}" sibTransId="{FAE98B50-73A8-49A4-AF0A-397887E91389}"/>
    <dgm:cxn modelId="{793B413C-3306-4AC8-9495-E5AECAC46CDA}" type="presOf" srcId="{FAE98B50-73A8-49A4-AF0A-397887E91389}" destId="{A19333D7-7B7F-4006-9B93-422F1FF88A12}" srcOrd="0" destOrd="0" presId="urn:microsoft.com/office/officeart/2008/layout/VerticalCurvedList"/>
    <dgm:cxn modelId="{149ECD5C-1E74-4B1D-8A99-E636B3F1237C}" srcId="{59C9C9E5-853A-4C33-8DD6-1BE080879372}" destId="{49EA5E8B-5FF1-4BCB-AFAA-85666017CE0D}" srcOrd="2" destOrd="0" parTransId="{A6BE737D-0E6E-4A89-BEA7-26812B337468}" sibTransId="{550CD44F-1320-4E5C-9F74-06DD7A12AB0C}"/>
    <dgm:cxn modelId="{C3CB0562-6FC2-4E4C-9D7E-12130F5A753D}" type="presOf" srcId="{59C9C9E5-853A-4C33-8DD6-1BE080879372}" destId="{AB209A6B-A398-4CD4-9466-63BE8895C136}" srcOrd="0" destOrd="0" presId="urn:microsoft.com/office/officeart/2008/layout/VerticalCurvedList"/>
    <dgm:cxn modelId="{3E664849-1BFF-482F-ABF4-3527A5FC57D4}" type="presOf" srcId="{9D4C0697-1FCF-496D-A47C-8FC57B047FF7}" destId="{5D72A74A-1525-4F8C-8738-600DAEA6E33D}" srcOrd="0" destOrd="0" presId="urn:microsoft.com/office/officeart/2008/layout/VerticalCurvedList"/>
    <dgm:cxn modelId="{39143591-5487-46AC-9AD8-6DC137A6E514}" type="presOf" srcId="{960E81E4-59F0-4275-8FBA-5792AD424A80}" destId="{04ABDD1A-0888-45E6-AB49-DAD14059EA4F}" srcOrd="0" destOrd="0" presId="urn:microsoft.com/office/officeart/2008/layout/VerticalCurvedList"/>
    <dgm:cxn modelId="{421C3C9E-3EF8-4BE2-98A3-7C4860D79502}" srcId="{59C9C9E5-853A-4C33-8DD6-1BE080879372}" destId="{0DF9D608-09A4-4A06-A762-341CE4D27DC4}" srcOrd="4" destOrd="0" parTransId="{9974B163-74C5-4BEF-8D87-7E1B45EF85CE}" sibTransId="{073258CF-0B58-4440-AF54-33782D385645}"/>
    <dgm:cxn modelId="{0915939E-3BED-4976-8E33-D28D6ED705F0}" type="presOf" srcId="{49EA5E8B-5FF1-4BCB-AFAA-85666017CE0D}" destId="{F8F28B62-E069-46E7-AA9E-7CA1DD659B1C}" srcOrd="0" destOrd="0" presId="urn:microsoft.com/office/officeart/2008/layout/VerticalCurvedList"/>
    <dgm:cxn modelId="{16D2099F-345E-4408-8B29-757E30C98083}" srcId="{59C9C9E5-853A-4C33-8DD6-1BE080879372}" destId="{9D4C0697-1FCF-496D-A47C-8FC57B047FF7}" srcOrd="5" destOrd="0" parTransId="{849820AB-92BA-437D-9548-96D97B08B5BC}" sibTransId="{E4F61BBF-1713-4865-BDAB-109C368D6BF7}"/>
    <dgm:cxn modelId="{3F8742C5-CBE9-45BC-8B96-623D8C85D4AC}" srcId="{59C9C9E5-853A-4C33-8DD6-1BE080879372}" destId="{1CF43EC9-D7D2-490B-989A-F43C73949882}" srcOrd="1" destOrd="0" parTransId="{048A080E-26D6-4C1B-B0F1-6B0F3A143F15}" sibTransId="{B6FBA279-4329-4D46-83C7-2CE63753112D}"/>
    <dgm:cxn modelId="{EB1E81C5-C5B9-4555-865B-634E406319FE}" type="presOf" srcId="{0DF9D608-09A4-4A06-A762-341CE4D27DC4}" destId="{8D893223-FD22-4D9E-AA7B-C24446CCD11C}" srcOrd="0" destOrd="0" presId="urn:microsoft.com/office/officeart/2008/layout/VerticalCurvedList"/>
    <dgm:cxn modelId="{22447DDA-204A-441A-8438-C2FDB4269D34}" srcId="{59C9C9E5-853A-4C33-8DD6-1BE080879372}" destId="{960E81E4-59F0-4275-8FBA-5792AD424A80}" srcOrd="3" destOrd="0" parTransId="{72675526-F9AA-4563-8271-E02FBD5CAF41}" sibTransId="{BC4A9257-AB27-44DA-9CD4-C2E24C7DE697}"/>
    <dgm:cxn modelId="{4C8ACBF0-A86E-4788-8547-9A6060FD84E1}" type="presOf" srcId="{1CF43EC9-D7D2-490B-989A-F43C73949882}" destId="{A3AD7536-48AC-4003-B364-943E814540F0}" srcOrd="0" destOrd="0" presId="urn:microsoft.com/office/officeart/2008/layout/VerticalCurvedList"/>
    <dgm:cxn modelId="{D15156F4-1E79-45A2-B7E9-914E84DBF758}" type="presOf" srcId="{AFE0AB9E-9B52-4F3A-92E3-EF9C9F8FE2DF}" destId="{FAEA0D88-9CC7-49F3-AD54-6E85624ABE07}" srcOrd="0" destOrd="0" presId="urn:microsoft.com/office/officeart/2008/layout/VerticalCurvedList"/>
    <dgm:cxn modelId="{587F3BAC-572C-4520-9F1F-71359698D87F}" type="presParOf" srcId="{AB209A6B-A398-4CD4-9466-63BE8895C136}" destId="{53D9FA55-A130-4F43-9120-7FBB6E0F2FA0}" srcOrd="0" destOrd="0" presId="urn:microsoft.com/office/officeart/2008/layout/VerticalCurvedList"/>
    <dgm:cxn modelId="{EF810778-0FF0-4FBF-BB2A-F1FE22DD1B36}" type="presParOf" srcId="{53D9FA55-A130-4F43-9120-7FBB6E0F2FA0}" destId="{63078357-AEE0-4B00-A30C-FC980C5A992C}" srcOrd="0" destOrd="0" presId="urn:microsoft.com/office/officeart/2008/layout/VerticalCurvedList"/>
    <dgm:cxn modelId="{FEC52D03-B71B-4FCC-8CA0-EF5D32CE1454}" type="presParOf" srcId="{63078357-AEE0-4B00-A30C-FC980C5A992C}" destId="{3CB3D8BE-49C0-45C3-A7FA-0A855DD9EB52}" srcOrd="0" destOrd="0" presId="urn:microsoft.com/office/officeart/2008/layout/VerticalCurvedList"/>
    <dgm:cxn modelId="{527DCDFC-C54F-4642-807D-2E0F20E24DF2}" type="presParOf" srcId="{63078357-AEE0-4B00-A30C-FC980C5A992C}" destId="{A19333D7-7B7F-4006-9B93-422F1FF88A12}" srcOrd="1" destOrd="0" presId="urn:microsoft.com/office/officeart/2008/layout/VerticalCurvedList"/>
    <dgm:cxn modelId="{F23FAC24-0FAA-4D8B-A52E-ABDE35EC1222}" type="presParOf" srcId="{63078357-AEE0-4B00-A30C-FC980C5A992C}" destId="{A91015F5-98BE-4E58-9E1C-93813C7387F6}" srcOrd="2" destOrd="0" presId="urn:microsoft.com/office/officeart/2008/layout/VerticalCurvedList"/>
    <dgm:cxn modelId="{51C22370-3B42-4E3D-8E87-FCBA0E2BCABF}" type="presParOf" srcId="{63078357-AEE0-4B00-A30C-FC980C5A992C}" destId="{5EB2AEFC-0482-4DF9-918D-06B4592F8594}" srcOrd="3" destOrd="0" presId="urn:microsoft.com/office/officeart/2008/layout/VerticalCurvedList"/>
    <dgm:cxn modelId="{15E95F3F-E316-43AE-800F-F2FFBC8644BE}" type="presParOf" srcId="{53D9FA55-A130-4F43-9120-7FBB6E0F2FA0}" destId="{FAEA0D88-9CC7-49F3-AD54-6E85624ABE07}" srcOrd="1" destOrd="0" presId="urn:microsoft.com/office/officeart/2008/layout/VerticalCurvedList"/>
    <dgm:cxn modelId="{AC9C7C8E-39CA-4243-958B-692134478844}" type="presParOf" srcId="{53D9FA55-A130-4F43-9120-7FBB6E0F2FA0}" destId="{326EF1FE-C257-44A8-BA8F-C94653325409}" srcOrd="2" destOrd="0" presId="urn:microsoft.com/office/officeart/2008/layout/VerticalCurvedList"/>
    <dgm:cxn modelId="{411E4B2A-F4BA-4554-8884-015556349F06}" type="presParOf" srcId="{326EF1FE-C257-44A8-BA8F-C94653325409}" destId="{0D70BDD9-87FB-4E31-A9A5-CE353363DEBC}" srcOrd="0" destOrd="0" presId="urn:microsoft.com/office/officeart/2008/layout/VerticalCurvedList"/>
    <dgm:cxn modelId="{247831AD-4628-4067-BEC6-47CFD99BBFAF}" type="presParOf" srcId="{53D9FA55-A130-4F43-9120-7FBB6E0F2FA0}" destId="{A3AD7536-48AC-4003-B364-943E814540F0}" srcOrd="3" destOrd="0" presId="urn:microsoft.com/office/officeart/2008/layout/VerticalCurvedList"/>
    <dgm:cxn modelId="{D1FB72F8-8C09-4686-A466-25DE5DA63C74}" type="presParOf" srcId="{53D9FA55-A130-4F43-9120-7FBB6E0F2FA0}" destId="{99C0B9BE-E602-463E-BDCB-1E1033373973}" srcOrd="4" destOrd="0" presId="urn:microsoft.com/office/officeart/2008/layout/VerticalCurvedList"/>
    <dgm:cxn modelId="{587E5452-18E4-4F90-B0CD-B1A75F0AB6F6}" type="presParOf" srcId="{99C0B9BE-E602-463E-BDCB-1E1033373973}" destId="{A2E1479E-73F9-4C2F-8DB6-B7707035CB08}" srcOrd="0" destOrd="0" presId="urn:microsoft.com/office/officeart/2008/layout/VerticalCurvedList"/>
    <dgm:cxn modelId="{40729981-B6BC-4416-8F83-CA7F6069FFB3}" type="presParOf" srcId="{53D9FA55-A130-4F43-9120-7FBB6E0F2FA0}" destId="{F8F28B62-E069-46E7-AA9E-7CA1DD659B1C}" srcOrd="5" destOrd="0" presId="urn:microsoft.com/office/officeart/2008/layout/VerticalCurvedList"/>
    <dgm:cxn modelId="{6ABE4042-BE6D-4964-9C6E-283222406097}" type="presParOf" srcId="{53D9FA55-A130-4F43-9120-7FBB6E0F2FA0}" destId="{23A77CC0-73BE-407D-B8BD-D878249D9B11}" srcOrd="6" destOrd="0" presId="urn:microsoft.com/office/officeart/2008/layout/VerticalCurvedList"/>
    <dgm:cxn modelId="{E40AD4F1-3325-45CE-B738-C320AB4C9551}" type="presParOf" srcId="{23A77CC0-73BE-407D-B8BD-D878249D9B11}" destId="{70E32425-144E-47CC-9CCE-F0DAEFF9D845}" srcOrd="0" destOrd="0" presId="urn:microsoft.com/office/officeart/2008/layout/VerticalCurvedList"/>
    <dgm:cxn modelId="{14D2090A-28A7-4C64-9ADC-65ECF12F6BB9}" type="presParOf" srcId="{53D9FA55-A130-4F43-9120-7FBB6E0F2FA0}" destId="{04ABDD1A-0888-45E6-AB49-DAD14059EA4F}" srcOrd="7" destOrd="0" presId="urn:microsoft.com/office/officeart/2008/layout/VerticalCurvedList"/>
    <dgm:cxn modelId="{1EEBB715-BF75-430B-B0D1-6B3A8FD15A9F}" type="presParOf" srcId="{53D9FA55-A130-4F43-9120-7FBB6E0F2FA0}" destId="{49F6F67B-F565-465A-AE57-F50E300A29F2}" srcOrd="8" destOrd="0" presId="urn:microsoft.com/office/officeart/2008/layout/VerticalCurvedList"/>
    <dgm:cxn modelId="{C32E3B3A-83D8-48BD-8927-7454DAAAF30F}" type="presParOf" srcId="{49F6F67B-F565-465A-AE57-F50E300A29F2}" destId="{E393F313-BA1F-4C23-89DA-4068EB12C9E2}" srcOrd="0" destOrd="0" presId="urn:microsoft.com/office/officeart/2008/layout/VerticalCurvedList"/>
    <dgm:cxn modelId="{704AF32E-AB14-417F-B525-ED766E6DB2B4}" type="presParOf" srcId="{53D9FA55-A130-4F43-9120-7FBB6E0F2FA0}" destId="{8D893223-FD22-4D9E-AA7B-C24446CCD11C}" srcOrd="9" destOrd="0" presId="urn:microsoft.com/office/officeart/2008/layout/VerticalCurvedList"/>
    <dgm:cxn modelId="{70B06438-3534-4F77-91A2-3951C724861E}" type="presParOf" srcId="{53D9FA55-A130-4F43-9120-7FBB6E0F2FA0}" destId="{365EF2A0-145C-459B-9FD2-CD834708A8BE}" srcOrd="10" destOrd="0" presId="urn:microsoft.com/office/officeart/2008/layout/VerticalCurvedList"/>
    <dgm:cxn modelId="{DCB74BFE-0DFA-4F5E-9112-DA3038AE37EB}" type="presParOf" srcId="{365EF2A0-145C-459B-9FD2-CD834708A8BE}" destId="{11A1440D-4441-4703-835B-172F75E09B28}" srcOrd="0" destOrd="0" presId="urn:microsoft.com/office/officeart/2008/layout/VerticalCurvedList"/>
    <dgm:cxn modelId="{CEA8453A-294E-4461-B64B-56FDFDC5C7E1}" type="presParOf" srcId="{53D9FA55-A130-4F43-9120-7FBB6E0F2FA0}" destId="{5D72A74A-1525-4F8C-8738-600DAEA6E33D}" srcOrd="11" destOrd="0" presId="urn:microsoft.com/office/officeart/2008/layout/VerticalCurvedList"/>
    <dgm:cxn modelId="{F5FF49B9-8AB8-41DE-9AA9-5ADA4C20730F}" type="presParOf" srcId="{53D9FA55-A130-4F43-9120-7FBB6E0F2FA0}" destId="{B7520D0D-7137-46DF-8AAA-491EA40ED010}" srcOrd="12" destOrd="0" presId="urn:microsoft.com/office/officeart/2008/layout/VerticalCurvedList"/>
    <dgm:cxn modelId="{0526F576-1F7F-4DB5-B683-11ACBC72929A}" type="presParOf" srcId="{B7520D0D-7137-46DF-8AAA-491EA40ED010}" destId="{D4F005CA-A9BF-4894-ADA2-FDCB7531E5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82716-5901-410E-8763-F14D6251A685}">
      <dsp:nvSpPr>
        <dsp:cNvPr id="0" name=""/>
        <dsp:cNvSpPr/>
      </dsp:nvSpPr>
      <dsp:spPr>
        <a:xfrm>
          <a:off x="-6819639" y="-1043173"/>
          <a:ext cx="8119916" cy="8119916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BF6C1-A603-4A2B-81FE-21B72DF911C0}">
      <dsp:nvSpPr>
        <dsp:cNvPr id="0" name=""/>
        <dsp:cNvSpPr/>
      </dsp:nvSpPr>
      <dsp:spPr>
        <a:xfrm>
          <a:off x="837459" y="603356"/>
          <a:ext cx="8129630" cy="12067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82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sz="3000" b="0" i="0" u="none" strike="noStrike" kern="1200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Tối ưu hóa thời gian học tập và làm việc</a:t>
          </a:r>
          <a:endParaRPr lang="en-US" sz="3000" kern="1200" noProof="1"/>
        </a:p>
      </dsp:txBody>
      <dsp:txXfrm>
        <a:off x="837459" y="603356"/>
        <a:ext cx="8129630" cy="1206713"/>
      </dsp:txXfrm>
    </dsp:sp>
    <dsp:sp modelId="{CD66219F-A28F-46B6-9ACC-6E71B8318B17}">
      <dsp:nvSpPr>
        <dsp:cNvPr id="0" name=""/>
        <dsp:cNvSpPr/>
      </dsp:nvSpPr>
      <dsp:spPr>
        <a:xfrm>
          <a:off x="83263" y="452517"/>
          <a:ext cx="1508392" cy="1508392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6DE19-9C40-4660-9A99-8468B7D9FB64}">
      <dsp:nvSpPr>
        <dsp:cNvPr id="0" name=""/>
        <dsp:cNvSpPr/>
      </dsp:nvSpPr>
      <dsp:spPr>
        <a:xfrm>
          <a:off x="1276099" y="2413427"/>
          <a:ext cx="7690989" cy="12067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82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lang="en-US" sz="3000" kern="1200" noProof="1"/>
            <a:t>S</a:t>
          </a:r>
          <a:r>
            <a:rPr kumimoji="0" lang="en-US" sz="3000" b="0" i="0" u="none" strike="noStrike" kern="1200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ắp xếp và sử dụng thời gian hiệu quả</a:t>
          </a:r>
          <a:endParaRPr lang="en-US" sz="3000" kern="1200" noProof="1"/>
        </a:p>
      </dsp:txBody>
      <dsp:txXfrm>
        <a:off x="1276099" y="2413427"/>
        <a:ext cx="7690989" cy="1206713"/>
      </dsp:txXfrm>
    </dsp:sp>
    <dsp:sp modelId="{36481C33-5F31-496E-BB7A-77A918ECD446}">
      <dsp:nvSpPr>
        <dsp:cNvPr id="0" name=""/>
        <dsp:cNvSpPr/>
      </dsp:nvSpPr>
      <dsp:spPr>
        <a:xfrm>
          <a:off x="521903" y="2262588"/>
          <a:ext cx="1508392" cy="150839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532774-1016-4EE8-B665-47F23FB19A35}">
      <dsp:nvSpPr>
        <dsp:cNvPr id="0" name=""/>
        <dsp:cNvSpPr/>
      </dsp:nvSpPr>
      <dsp:spPr>
        <a:xfrm>
          <a:off x="837459" y="4223498"/>
          <a:ext cx="8129630" cy="12067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7829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None/>
          </a:pPr>
          <a:r>
            <a:rPr kumimoji="0" lang="en-US" sz="3000" b="0" i="0" u="none" strike="noStrike" kern="1200" cap="none" spc="0" normalizeH="0" baseline="0" noProof="1">
              <a:ln/>
              <a:effectLst/>
              <a:uLnTx/>
              <a:uFillTx/>
              <a:ea typeface="+mn-ea"/>
              <a:cs typeface="+mn-cs"/>
            </a:rPr>
            <a:t>Tự đánh giá độ hiệu quả trong việc sử dụng thời gian. Phát huy những ưu điểm sẵn có.</a:t>
          </a:r>
          <a:endParaRPr lang="en-US" sz="3000" kern="1200" noProof="1"/>
        </a:p>
      </dsp:txBody>
      <dsp:txXfrm>
        <a:off x="837459" y="4223498"/>
        <a:ext cx="8129630" cy="1206713"/>
      </dsp:txXfrm>
    </dsp:sp>
    <dsp:sp modelId="{6C49882F-C08A-46E8-AD37-A798E894CD58}">
      <dsp:nvSpPr>
        <dsp:cNvPr id="0" name=""/>
        <dsp:cNvSpPr/>
      </dsp:nvSpPr>
      <dsp:spPr>
        <a:xfrm>
          <a:off x="83263" y="4072659"/>
          <a:ext cx="1508392" cy="1508392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2458C-BBC0-45EB-ADCB-497A4513616D}">
      <dsp:nvSpPr>
        <dsp:cNvPr id="0" name=""/>
        <dsp:cNvSpPr/>
      </dsp:nvSpPr>
      <dsp:spPr>
        <a:xfrm>
          <a:off x="-4955521" y="-765012"/>
          <a:ext cx="5946373" cy="5946373"/>
        </a:xfrm>
        <a:prstGeom prst="blockArc">
          <a:avLst>
            <a:gd name="adj1" fmla="val 18900000"/>
            <a:gd name="adj2" fmla="val 2700000"/>
            <a:gd name="adj3" fmla="val 363"/>
          </a:avLst>
        </a:pr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2479B-AFDE-4D1F-8A96-2A55419E0E5D}">
      <dsp:nvSpPr>
        <dsp:cNvPr id="0" name=""/>
        <dsp:cNvSpPr/>
      </dsp:nvSpPr>
      <dsp:spPr>
        <a:xfrm>
          <a:off x="811835" y="630919"/>
          <a:ext cx="5703652" cy="126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144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1"/>
            <a:t>Tính cấp thiết</a:t>
          </a:r>
        </a:p>
      </dsp:txBody>
      <dsp:txXfrm>
        <a:off x="811835" y="630919"/>
        <a:ext cx="5703652" cy="1261662"/>
      </dsp:txXfrm>
    </dsp:sp>
    <dsp:sp modelId="{6AB4799D-F97A-4EFC-A26A-5D2216756919}">
      <dsp:nvSpPr>
        <dsp:cNvPr id="0" name=""/>
        <dsp:cNvSpPr/>
      </dsp:nvSpPr>
      <dsp:spPr>
        <a:xfrm>
          <a:off x="23296" y="473211"/>
          <a:ext cx="1577078" cy="1577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DA3E9-F6ED-4E93-9371-1FB15B56B5E9}">
      <dsp:nvSpPr>
        <dsp:cNvPr id="0" name=""/>
        <dsp:cNvSpPr/>
      </dsp:nvSpPr>
      <dsp:spPr>
        <a:xfrm>
          <a:off x="811835" y="2523766"/>
          <a:ext cx="5703652" cy="126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144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1"/>
            <a:t>Tính thực tiễn</a:t>
          </a:r>
        </a:p>
      </dsp:txBody>
      <dsp:txXfrm>
        <a:off x="811835" y="2523766"/>
        <a:ext cx="5703652" cy="1261662"/>
      </dsp:txXfrm>
    </dsp:sp>
    <dsp:sp modelId="{2A67E3C1-62B5-4759-9E99-6C7FB44DA27D}">
      <dsp:nvSpPr>
        <dsp:cNvPr id="0" name=""/>
        <dsp:cNvSpPr/>
      </dsp:nvSpPr>
      <dsp:spPr>
        <a:xfrm>
          <a:off x="23296" y="2366058"/>
          <a:ext cx="1577078" cy="1577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2458C-BBC0-45EB-ADCB-497A4513616D}">
      <dsp:nvSpPr>
        <dsp:cNvPr id="0" name=""/>
        <dsp:cNvSpPr/>
      </dsp:nvSpPr>
      <dsp:spPr>
        <a:xfrm>
          <a:off x="-4955521" y="-765012"/>
          <a:ext cx="5946373" cy="5946373"/>
        </a:xfrm>
        <a:prstGeom prst="blockArc">
          <a:avLst>
            <a:gd name="adj1" fmla="val 18900000"/>
            <a:gd name="adj2" fmla="val 2700000"/>
            <a:gd name="adj3" fmla="val 363"/>
          </a:avLst>
        </a:pr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2479B-AFDE-4D1F-8A96-2A55419E0E5D}">
      <dsp:nvSpPr>
        <dsp:cNvPr id="0" name=""/>
        <dsp:cNvSpPr/>
      </dsp:nvSpPr>
      <dsp:spPr>
        <a:xfrm>
          <a:off x="811835" y="630919"/>
          <a:ext cx="5703652" cy="126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144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1"/>
            <a:t>Tính cấp thiết</a:t>
          </a:r>
        </a:p>
      </dsp:txBody>
      <dsp:txXfrm>
        <a:off x="811835" y="630919"/>
        <a:ext cx="5703652" cy="1261662"/>
      </dsp:txXfrm>
    </dsp:sp>
    <dsp:sp modelId="{6AB4799D-F97A-4EFC-A26A-5D2216756919}">
      <dsp:nvSpPr>
        <dsp:cNvPr id="0" name=""/>
        <dsp:cNvSpPr/>
      </dsp:nvSpPr>
      <dsp:spPr>
        <a:xfrm>
          <a:off x="23296" y="473211"/>
          <a:ext cx="1577078" cy="1577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DA3E9-F6ED-4E93-9371-1FB15B56B5E9}">
      <dsp:nvSpPr>
        <dsp:cNvPr id="0" name=""/>
        <dsp:cNvSpPr/>
      </dsp:nvSpPr>
      <dsp:spPr>
        <a:xfrm>
          <a:off x="811835" y="2523766"/>
          <a:ext cx="5703652" cy="126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1445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noProof="1"/>
            <a:t>Tính thực tiễn</a:t>
          </a:r>
        </a:p>
      </dsp:txBody>
      <dsp:txXfrm>
        <a:off x="811835" y="2523766"/>
        <a:ext cx="5703652" cy="1261662"/>
      </dsp:txXfrm>
    </dsp:sp>
    <dsp:sp modelId="{2A67E3C1-62B5-4759-9E99-6C7FB44DA27D}">
      <dsp:nvSpPr>
        <dsp:cNvPr id="0" name=""/>
        <dsp:cNvSpPr/>
      </dsp:nvSpPr>
      <dsp:spPr>
        <a:xfrm>
          <a:off x="23296" y="2366058"/>
          <a:ext cx="1577078" cy="15770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333D7-7B7F-4006-9B93-422F1FF88A12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A0D88-9CC7-49F3-AD54-6E85624ABE07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u="none" kern="1200"/>
            <a:t>T</a:t>
          </a:r>
          <a:r>
            <a:rPr lang="vi-VN" sz="2700" b="0" i="0" u="none" kern="1200"/>
            <a:t>ăng khả năng xử lý vào vấn đề khác.</a:t>
          </a:r>
          <a:endParaRPr lang="en-US" sz="2700" kern="1200"/>
        </a:p>
      </dsp:txBody>
      <dsp:txXfrm>
        <a:off x="752110" y="541866"/>
        <a:ext cx="7301111" cy="1083733"/>
      </dsp:txXfrm>
    </dsp:sp>
    <dsp:sp modelId="{0D70BDD9-87FB-4E31-A9A5-CE353363DEBC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1692B-302C-477A-8DDD-4718EB3F9607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b="0" i="0" u="none" kern="1200"/>
            <a:t>Giúp chữa lành phần tổn thương và phục hồi lại trạng thái tốt nhất cho cơ thể</a:t>
          </a:r>
          <a:r>
            <a:rPr lang="en-US" sz="2700" b="0" i="0" u="none" kern="1200"/>
            <a:t>.</a:t>
          </a:r>
          <a:endParaRPr lang="en-US" sz="2700" kern="1200"/>
        </a:p>
      </dsp:txBody>
      <dsp:txXfrm>
        <a:off x="1146048" y="2167466"/>
        <a:ext cx="6907174" cy="1083733"/>
      </dsp:txXfrm>
    </dsp:sp>
    <dsp:sp modelId="{D779B44D-B173-4EF9-A6CF-16A6B79154B9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08ED46-506B-47C1-9990-BFD2CBAECE1E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700" kern="1200"/>
            <a:t>cảm nhận và trân trọng giá trị cùng hiệu quả sâu sắc mà âm thanh đó mang lại.</a:t>
          </a:r>
        </a:p>
      </dsp:txBody>
      <dsp:txXfrm>
        <a:off x="752110" y="3793066"/>
        <a:ext cx="7301111" cy="1083733"/>
      </dsp:txXfrm>
    </dsp:sp>
    <dsp:sp modelId="{C61E7F77-3985-46F5-8199-2ABB87F2677C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A00476-7518-4F07-846A-8A92D72ADCF8}">
      <dsp:nvSpPr>
        <dsp:cNvPr id="0" name=""/>
        <dsp:cNvSpPr/>
      </dsp:nvSpPr>
      <dsp:spPr>
        <a:xfrm>
          <a:off x="0" y="3620554"/>
          <a:ext cx="11076382" cy="0"/>
        </a:xfrm>
        <a:prstGeom prst="line">
          <a:avLst/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DD3D79-A0E9-45C6-839D-3091BB5A2BC5}">
      <dsp:nvSpPr>
        <dsp:cNvPr id="0" name=""/>
        <dsp:cNvSpPr/>
      </dsp:nvSpPr>
      <dsp:spPr>
        <a:xfrm>
          <a:off x="0" y="2394279"/>
          <a:ext cx="11076382" cy="0"/>
        </a:xfrm>
        <a:prstGeom prst="line">
          <a:avLst/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957A19-F669-40AA-BBBF-ADF54D366A95}">
      <dsp:nvSpPr>
        <dsp:cNvPr id="0" name=""/>
        <dsp:cNvSpPr/>
      </dsp:nvSpPr>
      <dsp:spPr>
        <a:xfrm>
          <a:off x="0" y="1168003"/>
          <a:ext cx="11076382" cy="0"/>
        </a:xfrm>
        <a:prstGeom prst="line">
          <a:avLst/>
        </a:prstGeom>
        <a:noFill/>
        <a:ln w="190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DC2D83-09D8-484A-9732-F331AEF12254}">
      <dsp:nvSpPr>
        <dsp:cNvPr id="0" name=""/>
        <dsp:cNvSpPr/>
      </dsp:nvSpPr>
      <dsp:spPr>
        <a:xfrm>
          <a:off x="2879859" y="122"/>
          <a:ext cx="8196522" cy="1167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kern="1200"/>
            <a:t>Khi bạn cam kết làm chỉ 2 phút (và chỉ 1 phần rất nhỏ), não bạn sẽ không cảm thấy áp lực</a:t>
          </a:r>
          <a:endParaRPr lang="en-US" sz="2500" kern="1200"/>
        </a:p>
      </dsp:txBody>
      <dsp:txXfrm>
        <a:off x="2879859" y="122"/>
        <a:ext cx="8196522" cy="1167881"/>
      </dsp:txXfrm>
    </dsp:sp>
    <dsp:sp modelId="{5C143839-D80F-4EFB-83E9-E019B708F8DE}">
      <dsp:nvSpPr>
        <dsp:cNvPr id="0" name=""/>
        <dsp:cNvSpPr/>
      </dsp:nvSpPr>
      <dsp:spPr>
        <a:xfrm>
          <a:off x="0" y="122"/>
          <a:ext cx="2879859" cy="1167881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u="none" kern="1200"/>
            <a:t>Khởi động dễ dàng</a:t>
          </a:r>
          <a:endParaRPr lang="en-US" sz="2500" kern="1200"/>
        </a:p>
      </dsp:txBody>
      <dsp:txXfrm>
        <a:off x="57022" y="57144"/>
        <a:ext cx="2765815" cy="1110859"/>
      </dsp:txXfrm>
    </dsp:sp>
    <dsp:sp modelId="{308199A5-D19D-44C3-89F8-68A75BDF5867}">
      <dsp:nvSpPr>
        <dsp:cNvPr id="0" name=""/>
        <dsp:cNvSpPr/>
      </dsp:nvSpPr>
      <dsp:spPr>
        <a:xfrm>
          <a:off x="2879859" y="1226397"/>
          <a:ext cx="8196522" cy="1167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vi-VN" sz="2500" b="0" i="0" u="none" kern="1200"/>
            <a:t>Một khi bạn khởi động, bạn có xu hướng tiếp tục, vì lúc đó bạn đã vào trạng thái làm việc.</a:t>
          </a:r>
          <a:endParaRPr lang="en-US" sz="2500" kern="1200"/>
        </a:p>
      </dsp:txBody>
      <dsp:txXfrm>
        <a:off x="2879859" y="1226397"/>
        <a:ext cx="8196522" cy="1167881"/>
      </dsp:txXfrm>
    </dsp:sp>
    <dsp:sp modelId="{99F0B1F6-50A5-4CE3-9980-D4D38CF85440}">
      <dsp:nvSpPr>
        <dsp:cNvPr id="0" name=""/>
        <dsp:cNvSpPr/>
      </dsp:nvSpPr>
      <dsp:spPr>
        <a:xfrm>
          <a:off x="0" y="1226397"/>
          <a:ext cx="2879859" cy="1167881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u="none" kern="1200"/>
            <a:t>Tâm lý "đã bắt đầu thì làm luôn"</a:t>
          </a:r>
          <a:r>
            <a:rPr lang="en-US" sz="2500" b="0" i="0" u="none" kern="1200"/>
            <a:t>:</a:t>
          </a:r>
          <a:endParaRPr lang="en-US" sz="2500" kern="1200"/>
        </a:p>
      </dsp:txBody>
      <dsp:txXfrm>
        <a:off x="57022" y="1283419"/>
        <a:ext cx="2765815" cy="1110859"/>
      </dsp:txXfrm>
    </dsp:sp>
    <dsp:sp modelId="{8EBF68DF-4FDE-4D5A-818E-2873278D6CA8}">
      <dsp:nvSpPr>
        <dsp:cNvPr id="0" name=""/>
        <dsp:cNvSpPr/>
      </dsp:nvSpPr>
      <dsp:spPr>
        <a:xfrm>
          <a:off x="2879859" y="2452673"/>
          <a:ext cx="8196522" cy="1167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vi-VN" sz="2500" b="0" i="0" u="none" kern="1200"/>
            <a:t>Thay vì chờ có cảm hứng mới bắt đầu, bạn hành động trước – và cảm hứng sẽ đến sau.</a:t>
          </a:r>
          <a:endParaRPr lang="en-US" sz="2500" kern="1200"/>
        </a:p>
      </dsp:txBody>
      <dsp:txXfrm>
        <a:off x="2879859" y="2452673"/>
        <a:ext cx="8196522" cy="1167881"/>
      </dsp:txXfrm>
    </dsp:sp>
    <dsp:sp modelId="{21ADE9A5-680A-4BEE-A06A-54B95A49F9D5}">
      <dsp:nvSpPr>
        <dsp:cNvPr id="0" name=""/>
        <dsp:cNvSpPr/>
      </dsp:nvSpPr>
      <dsp:spPr>
        <a:xfrm>
          <a:off x="0" y="2452673"/>
          <a:ext cx="2879859" cy="1167881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u="none" kern="1200"/>
            <a:t>Hành động tạo ra động lực</a:t>
          </a:r>
          <a:endParaRPr lang="en-US" sz="2500" kern="1200"/>
        </a:p>
      </dsp:txBody>
      <dsp:txXfrm>
        <a:off x="57022" y="2509695"/>
        <a:ext cx="2765815" cy="11108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4FC07-89C8-474B-80C6-17F399B8599D}">
      <dsp:nvSpPr>
        <dsp:cNvPr id="0" name=""/>
        <dsp:cNvSpPr/>
      </dsp:nvSpPr>
      <dsp:spPr>
        <a:xfrm rot="5400000">
          <a:off x="-255458" y="256955"/>
          <a:ext cx="1703056" cy="119213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Bước 1</a:t>
          </a:r>
        </a:p>
      </dsp:txBody>
      <dsp:txXfrm rot="-5400000">
        <a:off x="1" y="597567"/>
        <a:ext cx="1192139" cy="510917"/>
      </dsp:txXfrm>
    </dsp:sp>
    <dsp:sp modelId="{14384901-20F0-4EB2-B783-623F50F30EB1}">
      <dsp:nvSpPr>
        <dsp:cNvPr id="0" name=""/>
        <dsp:cNvSpPr/>
      </dsp:nvSpPr>
      <dsp:spPr>
        <a:xfrm rot="5400000">
          <a:off x="4468731" y="-3275095"/>
          <a:ext cx="1106986" cy="76601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b="0" i="0" u="none" kern="1200"/>
            <a:t>Xác định công việc đang trì hoãn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b="0" i="0" u="none" kern="1200"/>
            <a:t>VD: Học từ vựng</a:t>
          </a:r>
          <a:endParaRPr lang="en-US" sz="2700" kern="1200"/>
        </a:p>
      </dsp:txBody>
      <dsp:txXfrm rot="-5400000">
        <a:off x="1192140" y="55535"/>
        <a:ext cx="7606131" cy="998908"/>
      </dsp:txXfrm>
    </dsp:sp>
    <dsp:sp modelId="{711B78EB-914D-4FA9-B2EE-5875519CF126}">
      <dsp:nvSpPr>
        <dsp:cNvPr id="0" name=""/>
        <dsp:cNvSpPr/>
      </dsp:nvSpPr>
      <dsp:spPr>
        <a:xfrm rot="5400000">
          <a:off x="-255458" y="1766978"/>
          <a:ext cx="1703056" cy="119213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Bước 2</a:t>
          </a:r>
        </a:p>
      </dsp:txBody>
      <dsp:txXfrm rot="-5400000">
        <a:off x="1" y="2107590"/>
        <a:ext cx="1192139" cy="510917"/>
      </dsp:txXfrm>
    </dsp:sp>
    <dsp:sp modelId="{1F7B0E69-0382-4C86-BAFA-D356E3CFCFF9}">
      <dsp:nvSpPr>
        <dsp:cNvPr id="0" name=""/>
        <dsp:cNvSpPr/>
      </dsp:nvSpPr>
      <dsp:spPr>
        <a:xfrm rot="5400000">
          <a:off x="4468731" y="-1765072"/>
          <a:ext cx="1106986" cy="76601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b="0" i="0" u="none" kern="1200"/>
            <a:t>Tìm ra phần việc nhỏ nhất có thể làm trong 2 phút.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b="0" i="0" u="none" kern="1200"/>
            <a:t>VD: Mở sách, highlight 5 từ mới.</a:t>
          </a:r>
          <a:endParaRPr lang="en-US" sz="2700" kern="1200"/>
        </a:p>
      </dsp:txBody>
      <dsp:txXfrm rot="-5400000">
        <a:off x="1192140" y="1565558"/>
        <a:ext cx="7606131" cy="998908"/>
      </dsp:txXfrm>
    </dsp:sp>
    <dsp:sp modelId="{ED8D08E2-694D-40FE-AD94-D2A97B6491FD}">
      <dsp:nvSpPr>
        <dsp:cNvPr id="0" name=""/>
        <dsp:cNvSpPr/>
      </dsp:nvSpPr>
      <dsp:spPr>
        <a:xfrm rot="5400000">
          <a:off x="-255458" y="3277001"/>
          <a:ext cx="1703056" cy="119213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Bước 3</a:t>
          </a:r>
        </a:p>
      </dsp:txBody>
      <dsp:txXfrm rot="-5400000">
        <a:off x="1" y="3617613"/>
        <a:ext cx="1192139" cy="510917"/>
      </dsp:txXfrm>
    </dsp:sp>
    <dsp:sp modelId="{FABB6D98-B7E1-4C2A-9C9C-FA62391D42CE}">
      <dsp:nvSpPr>
        <dsp:cNvPr id="0" name=""/>
        <dsp:cNvSpPr/>
      </dsp:nvSpPr>
      <dsp:spPr>
        <a:xfrm rot="5400000">
          <a:off x="4468731" y="-255049"/>
          <a:ext cx="1106986" cy="766017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b="0" i="0" u="none" kern="1200"/>
            <a:t>Thực hiện ngay – không suy nghĩ.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kern="1200"/>
            <a:t>VD: Bắt đầu học</a:t>
          </a:r>
        </a:p>
      </dsp:txBody>
      <dsp:txXfrm rot="-5400000">
        <a:off x="1192140" y="3075581"/>
        <a:ext cx="7606131" cy="9989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333D7-7B7F-4006-9B93-422F1FF88A12}">
      <dsp:nvSpPr>
        <dsp:cNvPr id="0" name=""/>
        <dsp:cNvSpPr/>
      </dsp:nvSpPr>
      <dsp:spPr>
        <a:xfrm>
          <a:off x="-7753827" y="-1184975"/>
          <a:ext cx="9227950" cy="9227950"/>
        </a:xfrm>
        <a:prstGeom prst="blockArc">
          <a:avLst>
            <a:gd name="adj1" fmla="val 18900000"/>
            <a:gd name="adj2" fmla="val 2700000"/>
            <a:gd name="adj3" fmla="val 234"/>
          </a:avLst>
        </a:pr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A0D88-9CC7-49F3-AD54-6E85624ABE07}">
      <dsp:nvSpPr>
        <dsp:cNvPr id="0" name=""/>
        <dsp:cNvSpPr/>
      </dsp:nvSpPr>
      <dsp:spPr>
        <a:xfrm>
          <a:off x="548982" y="361142"/>
          <a:ext cx="9677161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</a:t>
          </a:r>
          <a:r>
            <a:rPr lang="vi-VN" sz="1900" kern="1200"/>
            <a:t>hần lớn sinh viên đang bị thiếu cân bằng giữa thời gian học và giải trí</a:t>
          </a:r>
          <a:r>
            <a:rPr lang="en-US" sz="1900" kern="1200"/>
            <a:t>.</a:t>
          </a:r>
        </a:p>
      </dsp:txBody>
      <dsp:txXfrm>
        <a:off x="548982" y="361142"/>
        <a:ext cx="9677161" cy="722010"/>
      </dsp:txXfrm>
    </dsp:sp>
    <dsp:sp modelId="{0D70BDD9-87FB-4E31-A9A5-CE353363DEBC}">
      <dsp:nvSpPr>
        <dsp:cNvPr id="0" name=""/>
        <dsp:cNvSpPr/>
      </dsp:nvSpPr>
      <dsp:spPr>
        <a:xfrm>
          <a:off x="97726" y="270890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AD7536-48AC-4003-B364-943E814540F0}">
      <dsp:nvSpPr>
        <dsp:cNvPr id="0" name=""/>
        <dsp:cNvSpPr/>
      </dsp:nvSpPr>
      <dsp:spPr>
        <a:xfrm>
          <a:off x="1142885" y="1444020"/>
          <a:ext cx="9083258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900" kern="1200"/>
            <a:t>60% sinh viên tham gia khảo sát </a:t>
          </a:r>
          <a:r>
            <a:rPr lang="en-US" sz="1900" kern="1200"/>
            <a:t>không </a:t>
          </a:r>
          <a:r>
            <a:rPr lang="vi-VN" sz="1900" kern="1200"/>
            <a:t>thường xuyên lập kế hoạch cho bản thân</a:t>
          </a:r>
          <a:endParaRPr lang="en-US" sz="1900" kern="1200"/>
        </a:p>
      </dsp:txBody>
      <dsp:txXfrm>
        <a:off x="1142885" y="1444020"/>
        <a:ext cx="9083258" cy="722010"/>
      </dsp:txXfrm>
    </dsp:sp>
    <dsp:sp modelId="{A2E1479E-73F9-4C2F-8DB6-B7707035CB08}">
      <dsp:nvSpPr>
        <dsp:cNvPr id="0" name=""/>
        <dsp:cNvSpPr/>
      </dsp:nvSpPr>
      <dsp:spPr>
        <a:xfrm>
          <a:off x="691629" y="1353769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28B62-E069-46E7-AA9E-7CA1DD659B1C}">
      <dsp:nvSpPr>
        <dsp:cNvPr id="0" name=""/>
        <dsp:cNvSpPr/>
      </dsp:nvSpPr>
      <dsp:spPr>
        <a:xfrm>
          <a:off x="1414462" y="2526898"/>
          <a:ext cx="8811682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</a:t>
          </a:r>
          <a:r>
            <a:rPr lang="vi-VN" sz="1900" kern="1200"/>
            <a:t>ơn ⅔ sinh viên tham gia khảo sát không tập </a:t>
          </a:r>
          <a:r>
            <a:rPr lang="en-US" sz="1900" kern="1200"/>
            <a:t>trung</a:t>
          </a:r>
          <a:r>
            <a:rPr lang="vi-VN" sz="1900" kern="1200"/>
            <a:t> hoàn toàn vào các việc học tập cần thiết.</a:t>
          </a:r>
          <a:endParaRPr lang="en-US" sz="1900" kern="1200"/>
        </a:p>
      </dsp:txBody>
      <dsp:txXfrm>
        <a:off x="1414462" y="2526898"/>
        <a:ext cx="8811682" cy="722010"/>
      </dsp:txXfrm>
    </dsp:sp>
    <dsp:sp modelId="{70E32425-144E-47CC-9CCE-F0DAEFF9D845}">
      <dsp:nvSpPr>
        <dsp:cNvPr id="0" name=""/>
        <dsp:cNvSpPr/>
      </dsp:nvSpPr>
      <dsp:spPr>
        <a:xfrm>
          <a:off x="963205" y="2436647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BDD1A-0888-45E6-AB49-DAD14059EA4F}">
      <dsp:nvSpPr>
        <dsp:cNvPr id="0" name=""/>
        <dsp:cNvSpPr/>
      </dsp:nvSpPr>
      <dsp:spPr>
        <a:xfrm>
          <a:off x="1414462" y="3609090"/>
          <a:ext cx="8811682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/>
            <a:t>S</a:t>
          </a:r>
          <a:r>
            <a:rPr lang="vi-VN" sz="1900" kern="1200"/>
            <a:t>inh viên gặp nhiều yếu tố ảnh hưởng đến tiến độ học tập như sao nhãng bởi mạng xã hội, thiếu động lực,...</a:t>
          </a:r>
          <a:endParaRPr lang="en-US" sz="1900" kern="1200"/>
        </a:p>
      </dsp:txBody>
      <dsp:txXfrm>
        <a:off x="1414462" y="3609090"/>
        <a:ext cx="8811682" cy="722010"/>
      </dsp:txXfrm>
    </dsp:sp>
    <dsp:sp modelId="{E393F313-BA1F-4C23-89DA-4068EB12C9E2}">
      <dsp:nvSpPr>
        <dsp:cNvPr id="0" name=""/>
        <dsp:cNvSpPr/>
      </dsp:nvSpPr>
      <dsp:spPr>
        <a:xfrm>
          <a:off x="963205" y="3518839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93223-FD22-4D9E-AA7B-C24446CCD11C}">
      <dsp:nvSpPr>
        <dsp:cNvPr id="0" name=""/>
        <dsp:cNvSpPr/>
      </dsp:nvSpPr>
      <dsp:spPr>
        <a:xfrm>
          <a:off x="1142885" y="4691968"/>
          <a:ext cx="9083258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/>
            <a:t>C</a:t>
          </a:r>
          <a:r>
            <a:rPr lang="vi-VN" sz="1900" kern="1200"/>
            <a:t>ần</a:t>
          </a:r>
          <a:r>
            <a:rPr lang="en-US" sz="1900" kern="1200"/>
            <a:t> có </a:t>
          </a:r>
          <a:r>
            <a:rPr lang="vi-VN" sz="1900" kern="1200"/>
            <a:t>những biện pháp giúp sinh viên quản lý thời gian hiệu quả giúp sinh viên có những kế hoạch phù hợp với bản thân</a:t>
          </a:r>
          <a:r>
            <a:rPr lang="en-US" sz="1900" kern="1200"/>
            <a:t>, cân bằng thời gian trong cuộc sống.</a:t>
          </a:r>
        </a:p>
      </dsp:txBody>
      <dsp:txXfrm>
        <a:off x="1142885" y="4691968"/>
        <a:ext cx="9083258" cy="722010"/>
      </dsp:txXfrm>
    </dsp:sp>
    <dsp:sp modelId="{11A1440D-4441-4703-835B-172F75E09B28}">
      <dsp:nvSpPr>
        <dsp:cNvPr id="0" name=""/>
        <dsp:cNvSpPr/>
      </dsp:nvSpPr>
      <dsp:spPr>
        <a:xfrm>
          <a:off x="691629" y="4601717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2A74A-1525-4F8C-8738-600DAEA6E33D}">
      <dsp:nvSpPr>
        <dsp:cNvPr id="0" name=""/>
        <dsp:cNvSpPr/>
      </dsp:nvSpPr>
      <dsp:spPr>
        <a:xfrm>
          <a:off x="548982" y="5774846"/>
          <a:ext cx="9677161" cy="7220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096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/>
            <a:t>C</a:t>
          </a:r>
          <a:r>
            <a:rPr lang="vi-VN" sz="1900" kern="1200"/>
            <a:t>ần những biện pháp giúp sinh viên trở nên tự giác kỷ luật hơn và làm sinh viên cảm giác thoải mái học tập</a:t>
          </a:r>
          <a:endParaRPr lang="en-US" sz="1900" kern="1200"/>
        </a:p>
      </dsp:txBody>
      <dsp:txXfrm>
        <a:off x="548982" y="5774846"/>
        <a:ext cx="9677161" cy="722010"/>
      </dsp:txXfrm>
    </dsp:sp>
    <dsp:sp modelId="{D4F005CA-A9BF-4894-ADA2-FDCB7531E591}">
      <dsp:nvSpPr>
        <dsp:cNvPr id="0" name=""/>
        <dsp:cNvSpPr/>
      </dsp:nvSpPr>
      <dsp:spPr>
        <a:xfrm>
          <a:off x="97726" y="5684595"/>
          <a:ext cx="902512" cy="90251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11903-5D4A-4109-AC6E-EE5188E49CCA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ADFF8-C6D2-4F32-AF63-B46CFF313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91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67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DD8-B784-7273-0BF4-EEA2E42B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75944A-BDFA-4235-2E01-AE90D8CE4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31796-4198-F38D-9147-C51C76AB5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B3C0B-70B2-7965-844E-FCA19A2F0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5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DCEF-EA12-05CC-5A6C-EA44522D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B4FDB-4CC1-FAD3-60CF-B804BB38D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03358-67B0-5AA1-9A9B-076CFBE03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58DC-0C66-F8F2-C293-08F5BED6F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1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0589-9AD0-93ED-26CD-E9D07ED88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F31BCB-5CD6-877E-B961-7BCCB4F68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92670-F5D0-73B7-CD5B-7B7AEAAEC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3B7DE-55A2-BF18-5A43-4C6D71565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45E2-AE2B-FBD3-E3A5-240433542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D1E28-8451-5FE5-1F4A-F13AC4CF5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8DFF9-7D74-B146-EC55-7014D653C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54958-D706-1373-9C6D-2454B63C1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DFF8-C6D2-4F32-AF63-B46CFF313E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17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81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0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2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6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0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984E4-5E36-B8FF-7807-E6D6B864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1B861-F89F-2C00-6190-1F4C35A34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E8462-1AE6-6A78-9087-97810A38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E8C97-EDFA-1A65-21DA-F134BA2CD4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ADFF8-C6D2-4F32-AF63-B46CFF313E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2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9064-4721-72B0-B484-53A3E2457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FCB2E-E871-27E4-9B98-694E328FB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51C6B-0B82-8438-5EE7-5EBA39391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C47F3-8ABD-B447-1867-E79C3BADA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DFF8-C6D2-4F32-AF63-B46CFF313E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65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9827-6F00-3E7B-BDEE-BB2C8C2E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AE77D-E105-7F68-98D3-FDDDE008CF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9B673-0757-94EB-155D-8E2E48F90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9353-1CCD-650D-7C31-CCC0972DD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ADFF8-C6D2-4F32-AF63-B46CFF313E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425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296D-8CB9-2860-4386-A0003FE8E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1FD0F-33BF-CE11-5700-096CABADC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06691-D622-9A83-2967-86575541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D1AB9-7684-2BBE-FE9E-3AC2BE3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0170-F8F7-EAEE-88C6-8828C338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0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6389-8059-57A7-A7AC-F462666F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5D9AC-141A-CCAA-7A5B-D77C15EE1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9A613-2978-47B4-E06A-C749BDDC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4D287-EAC0-80C0-4903-2879ADF5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55F95-8854-E647-892A-B08B99BE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6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CDD23-96AB-043C-7947-77AD66903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9E4E1-37C7-C1F7-AFEF-898B0761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03F36-D62A-28A4-5DFB-B9C99F86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CD43A-6F8E-9EE5-3799-D5848C318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CD791-1D58-ED7F-A860-3431132C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7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C8F3-DBD5-6A43-9841-273CAC15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BE79B-989C-604F-347C-584FFF6E8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CF12D-8A91-907E-FFFA-BE66CB3D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5E34-FCCA-CB59-9C1D-7295B2AE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268D2-65D1-9C6C-4458-0280E9D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44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3B9F-6DF1-AEAA-B6B3-F475B449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9614E-E774-D801-ED80-252EFDB50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C8653-6355-ECD3-C185-CDE920471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7173A-4FCE-343C-A295-DE280BB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4E89-C609-977C-21AE-C28C9801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E12D6-EBBB-FDCD-8006-B6536827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264F-D39B-7308-E555-DD0BE4704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6ABCF-1869-0F6F-B4B0-E23C3A841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B0883-E534-70CC-D4EE-4EFB934D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8973-55E0-A976-F1D2-4DF91C7A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245DF-54CA-9AAC-039B-ACF85E94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A869-1030-7893-E1B9-A17B1CCD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8BE93-7282-E7EF-1852-7A5F458C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5B9D6-6E6C-EE8E-92F7-B1B277B72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2E3B5-8E27-1D3F-AB4D-8CFBBA233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5324B-4DA8-4C0B-38B2-E9AD9650B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7C236-349E-00EC-2676-8A515EAC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DB447D-ABF1-34B5-18BD-D3F6139A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952F4-017E-A34A-53E1-C2F22BFCC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270A-0446-2A46-17B9-DD51DF3C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47C04-13FE-D4D9-55E1-62FADD5B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F84EA-F029-6896-CD80-00CBB7E3E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44F69-D811-0461-78D2-A8ED66E7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8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C01FC4-9119-6053-5462-F62C7D53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031E1E-7755-74DE-4CB0-3E325ECA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1B33E-A6F1-DE54-8D84-27D3AD27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0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D399-AAE2-2909-3B2B-51D9D47B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07F8A-4273-D910-C739-F4AE085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72299-78B8-CC35-EEFD-BF6D13D28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4847E-5442-2FF7-35F3-CB01957B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017C7-DB4B-F695-025A-E934DA51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13A7D-7C3E-D261-FF5F-7A94C903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8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AD35-1170-DC51-A185-344CDFB3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CEC44-7067-54A3-4A68-1CBF011A6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93AA6-4772-5054-BC43-B9040043D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0A23C-D0BA-2878-45F3-8BA2DD80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04901-4FF7-4BF0-6D44-671BC6E1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6D97A-B83A-E127-7748-19206190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86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612652-D423-C769-5A30-333C4520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DBB2E-BF6E-CE65-1095-408FDEDC4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FBD2-226A-87AB-3A6A-E636EB89E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4E475-1742-45A1-9F7E-CDA8D9506A9C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F33F-A6DA-29D1-0493-4F6AE702B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E164F-DEFC-1ED8-8B47-E193120EC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399F5C-B8BB-4589-8499-89766C22E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0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microsoft.com/office/2007/relationships/hdphoto" Target="../media/hdphoto4.wdp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openxmlformats.org/officeDocument/2006/relationships/image" Target="../media/image7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7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6367-8775-4B75-D9F0-7F2C9CB2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39643"/>
          </a:xfrm>
        </p:spPr>
        <p:txBody>
          <a:bodyPr>
            <a:normAutofit/>
          </a:bodyPr>
          <a:lstStyle/>
          <a:p>
            <a:r>
              <a:rPr lang="en-US" b="1" noProof="1">
                <a:latin typeface="Segoe UI" panose="020B0502040204020203" pitchFamily="34" charset="0"/>
                <a:cs typeface="Segoe UI" panose="020B0502040204020203" pitchFamily="34" charset="0"/>
              </a:rPr>
              <a:t>Themes – slide này không hiển thị lúc trình chiếu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F2E88-D2F5-5A92-6366-02386911228D}"/>
              </a:ext>
            </a:extLst>
          </p:cNvPr>
          <p:cNvSpPr txBox="1"/>
          <p:nvPr/>
        </p:nvSpPr>
        <p:spPr>
          <a:xfrm flipH="1">
            <a:off x="1186261" y="1799303"/>
            <a:ext cx="5509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noProof="1">
                <a:latin typeface="Segoe UI" panose="020B0502040204020203" pitchFamily="34" charset="0"/>
                <a:cs typeface="Segoe UI" panose="020B0502040204020203" pitchFamily="34" charset="0"/>
              </a:rPr>
              <a:t>Headings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0AA60-6DA4-3575-7D94-85E6BEB8D698}"/>
              </a:ext>
            </a:extLst>
          </p:cNvPr>
          <p:cNvSpPr txBox="1"/>
          <p:nvPr/>
        </p:nvSpPr>
        <p:spPr>
          <a:xfrm flipH="1">
            <a:off x="1186261" y="2723526"/>
            <a:ext cx="550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Normal text below headings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77A0D-E99B-FD78-868B-F52248995623}"/>
              </a:ext>
            </a:extLst>
          </p:cNvPr>
          <p:cNvSpPr txBox="1"/>
          <p:nvPr/>
        </p:nvSpPr>
        <p:spPr>
          <a:xfrm flipH="1">
            <a:off x="1186261" y="3123636"/>
            <a:ext cx="550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text below headings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2B46-DAA5-22E9-EA80-232D60EDE570}"/>
              </a:ext>
            </a:extLst>
          </p:cNvPr>
          <p:cNvSpPr txBox="1"/>
          <p:nvPr/>
        </p:nvSpPr>
        <p:spPr>
          <a:xfrm flipH="1">
            <a:off x="1186260" y="3523746"/>
            <a:ext cx="550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 text below headings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AC61B7-6C1C-ACCA-62C6-5D89B8A3186D}"/>
              </a:ext>
            </a:extLst>
          </p:cNvPr>
          <p:cNvSpPr/>
          <p:nvPr/>
        </p:nvSpPr>
        <p:spPr>
          <a:xfrm>
            <a:off x="1710813" y="4542503"/>
            <a:ext cx="1435510" cy="1435510"/>
          </a:xfrm>
          <a:prstGeom prst="rect">
            <a:avLst/>
          </a:prstGeom>
          <a:solidFill>
            <a:srgbClr val="F2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32CB25-3AEE-4913-D04C-6955C4E88809}"/>
              </a:ext>
            </a:extLst>
          </p:cNvPr>
          <p:cNvSpPr/>
          <p:nvPr/>
        </p:nvSpPr>
        <p:spPr>
          <a:xfrm>
            <a:off x="3146323" y="4542503"/>
            <a:ext cx="1435510" cy="1435510"/>
          </a:xfrm>
          <a:prstGeom prst="rect">
            <a:avLst/>
          </a:prstGeom>
          <a:solidFill>
            <a:srgbClr val="9ACB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97BC76-2971-9C53-7A0D-BE9EBCC1AE41}"/>
              </a:ext>
            </a:extLst>
          </p:cNvPr>
          <p:cNvSpPr/>
          <p:nvPr/>
        </p:nvSpPr>
        <p:spPr>
          <a:xfrm>
            <a:off x="4581833" y="4542503"/>
            <a:ext cx="1435510" cy="1435510"/>
          </a:xfrm>
          <a:prstGeom prst="rect">
            <a:avLst/>
          </a:prstGeom>
          <a:solidFill>
            <a:srgbClr val="48A6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B9E62E-0EB1-C7E4-9017-F1C11A6FB15D}"/>
              </a:ext>
            </a:extLst>
          </p:cNvPr>
          <p:cNvSpPr/>
          <p:nvPr/>
        </p:nvSpPr>
        <p:spPr>
          <a:xfrm>
            <a:off x="6017343" y="4542503"/>
            <a:ext cx="1435510" cy="1435510"/>
          </a:xfrm>
          <a:prstGeom prst="rect">
            <a:avLst/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FA0DE-70EF-6EB7-E88C-BD219265AF72}"/>
              </a:ext>
            </a:extLst>
          </p:cNvPr>
          <p:cNvSpPr/>
          <p:nvPr/>
        </p:nvSpPr>
        <p:spPr>
          <a:xfrm>
            <a:off x="7452853" y="4542503"/>
            <a:ext cx="1435510" cy="1435510"/>
          </a:xfrm>
          <a:prstGeom prst="rect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928C5-A7EE-1893-CB0D-E05FDA42AC48}"/>
              </a:ext>
            </a:extLst>
          </p:cNvPr>
          <p:cNvSpPr/>
          <p:nvPr/>
        </p:nvSpPr>
        <p:spPr>
          <a:xfrm>
            <a:off x="8888363" y="4542503"/>
            <a:ext cx="1435510" cy="14355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1705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4294DD-C18A-8D3C-8544-8847B052EB01}"/>
              </a:ext>
            </a:extLst>
          </p:cNvPr>
          <p:cNvGrpSpPr/>
          <p:nvPr/>
        </p:nvGrpSpPr>
        <p:grpSpPr>
          <a:xfrm>
            <a:off x="7374762" y="0"/>
            <a:ext cx="4817238" cy="6858000"/>
            <a:chOff x="7374762" y="0"/>
            <a:chExt cx="4817238" cy="6858000"/>
          </a:xfrm>
        </p:grpSpPr>
        <p:pic>
          <p:nvPicPr>
            <p:cNvPr id="4098" name="Picture 2" descr="person sitting front of laptop">
              <a:extLst>
                <a:ext uri="{FF2B5EF4-FFF2-40B4-BE49-F238E27FC236}">
                  <a16:creationId xmlns:a16="http://schemas.microsoft.com/office/drawing/2014/main" id="{69C68262-5545-8D15-C7A1-A99812A82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80" r="5101"/>
            <a:stretch/>
          </p:blipFill>
          <p:spPr bwMode="auto">
            <a:xfrm>
              <a:off x="7374762" y="0"/>
              <a:ext cx="4817238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34F128-F463-199D-3926-C4B3CEB05B70}"/>
                </a:ext>
              </a:extLst>
            </p:cNvPr>
            <p:cNvSpPr txBox="1"/>
            <p:nvPr/>
          </p:nvSpPr>
          <p:spPr>
            <a:xfrm>
              <a:off x="8095770" y="5463802"/>
              <a:ext cx="368725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3000" noProof="1">
                  <a:solidFill>
                    <a:srgbClr val="F2EFE7"/>
                  </a:solidFill>
                </a:rPr>
                <a:t>Nghiên cứu khoa học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C507A7-6291-17F0-E5E8-9517EA7D428C}"/>
              </a:ext>
            </a:extLst>
          </p:cNvPr>
          <p:cNvGrpSpPr/>
          <p:nvPr/>
        </p:nvGrpSpPr>
        <p:grpSpPr>
          <a:xfrm>
            <a:off x="2770448" y="0"/>
            <a:ext cx="5325322" cy="6858000"/>
            <a:chOff x="2770448" y="0"/>
            <a:chExt cx="5325322" cy="6858000"/>
          </a:xfrm>
        </p:grpSpPr>
        <p:pic>
          <p:nvPicPr>
            <p:cNvPr id="4100" name="Picture 4" descr="a man standing next to a bike on a street">
              <a:extLst>
                <a:ext uri="{FF2B5EF4-FFF2-40B4-BE49-F238E27FC236}">
                  <a16:creationId xmlns:a16="http://schemas.microsoft.com/office/drawing/2014/main" id="{2DA50B50-D39A-910B-EA3C-82AAB5D16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448" y="0"/>
              <a:ext cx="5325322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 man standing next to a bike on a street">
              <a:extLst>
                <a:ext uri="{FF2B5EF4-FFF2-40B4-BE49-F238E27FC236}">
                  <a16:creationId xmlns:a16="http://schemas.microsoft.com/office/drawing/2014/main" id="{05807332-605E-0718-A611-DE6E203643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24"/>
            <a:stretch/>
          </p:blipFill>
          <p:spPr bwMode="auto">
            <a:xfrm>
              <a:off x="2770448" y="5254906"/>
              <a:ext cx="5325322" cy="1603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8F51FC-1115-4681-2F69-A7C05009949E}"/>
                </a:ext>
              </a:extLst>
            </p:cNvPr>
            <p:cNvSpPr txBox="1"/>
            <p:nvPr/>
          </p:nvSpPr>
          <p:spPr>
            <a:xfrm>
              <a:off x="4327727" y="5463802"/>
              <a:ext cx="2813853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3000" noProof="1">
                  <a:solidFill>
                    <a:srgbClr val="F2EFE7"/>
                  </a:solidFill>
                </a:rPr>
                <a:t>Làm thêm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05ADA2-24E2-633E-27CB-F9BE281B7AC1}"/>
              </a:ext>
            </a:extLst>
          </p:cNvPr>
          <p:cNvGrpSpPr/>
          <p:nvPr/>
        </p:nvGrpSpPr>
        <p:grpSpPr>
          <a:xfrm>
            <a:off x="0" y="0"/>
            <a:ext cx="4178461" cy="6858000"/>
            <a:chOff x="0" y="0"/>
            <a:chExt cx="4178461" cy="6858000"/>
          </a:xfrm>
        </p:grpSpPr>
        <p:pic>
          <p:nvPicPr>
            <p:cNvPr id="4102" name="Picture 6" descr="A tennis racket with a tennis ball on it">
              <a:extLst>
                <a:ext uri="{FF2B5EF4-FFF2-40B4-BE49-F238E27FC236}">
                  <a16:creationId xmlns:a16="http://schemas.microsoft.com/office/drawing/2014/main" id="{5A9BA77F-C0F2-457B-F9B8-989573D33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7846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8AD89A-ABE1-589B-8579-469E87E36D38}"/>
                </a:ext>
              </a:extLst>
            </p:cNvPr>
            <p:cNvSpPr txBox="1"/>
            <p:nvPr/>
          </p:nvSpPr>
          <p:spPr>
            <a:xfrm>
              <a:off x="326261" y="5463802"/>
              <a:ext cx="293996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3000" noProof="1">
                  <a:solidFill>
                    <a:srgbClr val="F2EFE7"/>
                  </a:solidFill>
                </a:rPr>
                <a:t>Tham gia hoạt động câu lạc bộ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5A5D69-870D-6176-2F3D-9170083AB1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93712-E203-FCC0-9D05-BC5C8BD7FF72}"/>
              </a:ext>
            </a:extLst>
          </p:cNvPr>
          <p:cNvSpPr txBox="1"/>
          <p:nvPr/>
        </p:nvSpPr>
        <p:spPr>
          <a:xfrm>
            <a:off x="574876" y="2921168"/>
            <a:ext cx="1104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noProof="1">
                <a:solidFill>
                  <a:srgbClr val="F2EFE7"/>
                </a:solidFill>
              </a:rPr>
              <a:t>Cần nắm được cách tối ưu hóa thời gian để cân bằng tốt các hoạt động, từ đó giảm thiểu áp lực tinh thần.</a:t>
            </a:r>
          </a:p>
        </p:txBody>
      </p:sp>
    </p:spTree>
    <p:extLst>
      <p:ext uri="{BB962C8B-B14F-4D97-AF65-F5344CB8AC3E}">
        <p14:creationId xmlns:p14="http://schemas.microsoft.com/office/powerpoint/2010/main" val="7249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2B568-AABE-8193-5470-AD3E60D72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9BA6DCC-B963-5158-1B13-AA332F6BA5C8}"/>
              </a:ext>
            </a:extLst>
          </p:cNvPr>
          <p:cNvSpPr txBox="1"/>
          <p:nvPr/>
        </p:nvSpPr>
        <p:spPr>
          <a:xfrm>
            <a:off x="694298" y="376176"/>
            <a:ext cx="4988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noProof="1"/>
              <a:t>Lập kế hoạch nhưng </a:t>
            </a:r>
            <a:r>
              <a:rPr lang="en-US" sz="3000" b="1" u="sng" noProof="1">
                <a:solidFill>
                  <a:srgbClr val="006A71"/>
                </a:solidFill>
              </a:rPr>
              <a:t>không</a:t>
            </a:r>
            <a:r>
              <a:rPr lang="en-US" sz="3000" noProof="1"/>
              <a:t> thực hiện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2B965-0787-DA5B-C6E5-D90BE65F1C98}"/>
              </a:ext>
            </a:extLst>
          </p:cNvPr>
          <p:cNvSpPr txBox="1"/>
          <p:nvPr/>
        </p:nvSpPr>
        <p:spPr>
          <a:xfrm>
            <a:off x="3752128" y="5601914"/>
            <a:ext cx="8439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noProof="1"/>
              <a:t>Ngoài </a:t>
            </a:r>
            <a:r>
              <a:rPr lang="en-US" sz="3000" b="1" u="sng" noProof="1">
                <a:solidFill>
                  <a:srgbClr val="006A71"/>
                </a:solidFill>
              </a:rPr>
              <a:t>chiến lược tối ưu</a:t>
            </a:r>
            <a:r>
              <a:rPr lang="en-US" sz="3000" noProof="1"/>
              <a:t>, cần rèn luyện </a:t>
            </a:r>
            <a:r>
              <a:rPr lang="en-US" sz="3000" b="1" u="sng" noProof="1">
                <a:solidFill>
                  <a:srgbClr val="006A71"/>
                </a:solidFill>
              </a:rPr>
              <a:t>sự linh hoạt</a:t>
            </a:r>
            <a:r>
              <a:rPr lang="en-US" sz="3000" noProof="1"/>
              <a:t> để duy trì hiệu suất và đạt kết quả tốt.</a:t>
            </a:r>
          </a:p>
        </p:txBody>
      </p:sp>
      <p:pic>
        <p:nvPicPr>
          <p:cNvPr id="5122" name="Picture 2" descr="808 Delay Project Stock Vectors and Vector Art | Shutterstock">
            <a:extLst>
              <a:ext uri="{FF2B5EF4-FFF2-40B4-BE49-F238E27FC236}">
                <a16:creationId xmlns:a16="http://schemas.microsoft.com/office/drawing/2014/main" id="{FC986F15-3E86-98A2-0B1F-D47EE283C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667" r="90500">
                        <a14:foregroundMark x1="47500" y1="57941" x2="49833" y2="70294"/>
                        <a14:foregroundMark x1="70500" y1="22647" x2="72333" y2="28235"/>
                        <a14:foregroundMark x1="71667" y1="22647" x2="71167" y2="22059"/>
                        <a14:foregroundMark x1="72500" y1="24118" x2="73667" y2="27059"/>
                        <a14:foregroundMark x1="71000" y1="22647" x2="69667" y2="20294"/>
                        <a14:foregroundMark x1="74500" y1="26176" x2="75333" y2="27353"/>
                        <a14:foregroundMark x1="90500" y1="58824" x2="89667" y2="63824"/>
                        <a14:foregroundMark x1="9333" y1="57353" x2="10833" y2="62353"/>
                        <a14:foregroundMark x1="7667" y1="70294" x2="9833" y2="7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06" y="1225232"/>
            <a:ext cx="7451188" cy="422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43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ACE150-8334-3A20-1B86-E69098A30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4B57E-FEF8-CB7C-A3A5-B678D5B5959D}"/>
              </a:ext>
            </a:extLst>
          </p:cNvPr>
          <p:cNvSpPr txBox="1"/>
          <p:nvPr/>
        </p:nvSpPr>
        <p:spPr>
          <a:xfrm>
            <a:off x="1589813" y="5394152"/>
            <a:ext cx="9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45720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noProof="1">
                <a:solidFill>
                  <a:srgbClr val="F2EFE7"/>
                </a:solidFill>
                <a:effectLst/>
              </a:rPr>
              <a:t>Rất khó để bắt kịp thời đại.</a:t>
            </a:r>
          </a:p>
          <a:p>
            <a:pPr marL="914400" indent="-457200" rtl="0" fontAlgn="base">
              <a:buFont typeface="Arial" panose="020B0604020202020204" pitchFamily="34" charset="0"/>
              <a:buChar char="•"/>
            </a:pPr>
            <a:r>
              <a:rPr lang="en-US" sz="3000" b="0" i="0" u="none" strike="noStrike" noProof="1">
                <a:solidFill>
                  <a:srgbClr val="F2EFE7"/>
                </a:solidFill>
                <a:effectLst/>
              </a:rPr>
              <a:t>Bỏ qua rất nhiều cơ hội, tiềm năng phát triển.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74EAD1-CDB4-69A1-AC87-A7D44B5181C2}"/>
              </a:ext>
            </a:extLst>
          </p:cNvPr>
          <p:cNvSpPr txBox="1"/>
          <p:nvPr/>
        </p:nvSpPr>
        <p:spPr>
          <a:xfrm>
            <a:off x="429390" y="438992"/>
            <a:ext cx="1534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noProof="1">
                <a:solidFill>
                  <a:srgbClr val="F2EFE7"/>
                </a:solidFill>
                <a:latin typeface="+mj-lt"/>
              </a:rPr>
              <a:t>Tính</a:t>
            </a:r>
          </a:p>
          <a:p>
            <a:r>
              <a:rPr lang="en-US" sz="3000" b="1" noProof="1">
                <a:solidFill>
                  <a:srgbClr val="F2EFE7"/>
                </a:solidFill>
                <a:latin typeface="+mj-lt"/>
              </a:rPr>
              <a:t>Thực</a:t>
            </a:r>
          </a:p>
          <a:p>
            <a:r>
              <a:rPr lang="en-US" sz="3000" b="1" noProof="1">
                <a:solidFill>
                  <a:srgbClr val="F2EFE7"/>
                </a:solidFill>
                <a:latin typeface="+mj-lt"/>
              </a:rPr>
              <a:t>Tiễn</a:t>
            </a:r>
          </a:p>
        </p:txBody>
      </p:sp>
      <p:pic>
        <p:nvPicPr>
          <p:cNvPr id="1026" name="Picture 2" descr="120+ Catch Up Stock Illustrations, Royalty-Free Vector Graphics &amp; Clip Art  - iStock | Coffee catch up, Let's catch up, Catch up with friends">
            <a:extLst>
              <a:ext uri="{FF2B5EF4-FFF2-40B4-BE49-F238E27FC236}">
                <a16:creationId xmlns:a16="http://schemas.microsoft.com/office/drawing/2014/main" id="{A07341DB-48A6-EB3B-25D7-E29FD32F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57" y="1033511"/>
            <a:ext cx="8170300" cy="40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2010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1311-D17E-010D-A560-1D66F2877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CFB0E5A-B80E-6471-BD9D-8F0F2DE73641}"/>
              </a:ext>
            </a:extLst>
          </p:cNvPr>
          <p:cNvSpPr txBox="1"/>
          <p:nvPr/>
        </p:nvSpPr>
        <p:spPr>
          <a:xfrm>
            <a:off x="1196523" y="5403345"/>
            <a:ext cx="9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 fontAlgn="base"/>
            <a:r>
              <a:rPr lang="en-US" sz="3000" b="0" i="0" u="none" strike="noStrike" noProof="1">
                <a:solidFill>
                  <a:srgbClr val="000000"/>
                </a:solidFill>
                <a:effectLst/>
              </a:rPr>
              <a:t>Tối ưu hóa thời gian giúp ta nâng cao năng suất, chủ động hơn trong công việc.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01741-8959-D1A7-A41F-778D2356EDD3}"/>
              </a:ext>
            </a:extLst>
          </p:cNvPr>
          <p:cNvSpPr txBox="1"/>
          <p:nvPr/>
        </p:nvSpPr>
        <p:spPr>
          <a:xfrm>
            <a:off x="429390" y="438992"/>
            <a:ext cx="1534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Tính</a:t>
            </a:r>
          </a:p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Thực</a:t>
            </a:r>
          </a:p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Tiễn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E5B113-A573-F3BE-A693-F9A3B3A5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84" y="438992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AD6ABB-A824-70FA-C405-3F9C1238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D583202-E32D-0B3C-752E-D8C291B6CE70}"/>
              </a:ext>
            </a:extLst>
          </p:cNvPr>
          <p:cNvSpPr txBox="1">
            <a:spLocks/>
          </p:cNvSpPr>
          <p:nvPr/>
        </p:nvSpPr>
        <p:spPr>
          <a:xfrm>
            <a:off x="556532" y="249928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kern="1200" noProof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Phạm vi nghiên cứu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F9F8BC63-FF8F-3D68-157B-02AC624F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2" y="1064871"/>
            <a:ext cx="11920955" cy="56889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8AEA9A-5588-0F84-2FA1-05DA1159D5AF}"/>
              </a:ext>
            </a:extLst>
          </p:cNvPr>
          <p:cNvGrpSpPr/>
          <p:nvPr/>
        </p:nvGrpSpPr>
        <p:grpSpPr>
          <a:xfrm>
            <a:off x="5787837" y="3148313"/>
            <a:ext cx="2436470" cy="2436470"/>
            <a:chOff x="5188069" y="3345083"/>
            <a:chExt cx="2436470" cy="2436470"/>
          </a:xfrm>
        </p:grpSpPr>
        <p:pic>
          <p:nvPicPr>
            <p:cNvPr id="7170" name="Picture 2" descr="Giải mã cách xem thời khóa biểu cho tân sinh viên UIT">
              <a:extLst>
                <a:ext uri="{FF2B5EF4-FFF2-40B4-BE49-F238E27FC236}">
                  <a16:creationId xmlns:a16="http://schemas.microsoft.com/office/drawing/2014/main" id="{0ADE7D02-5DC6-77CD-80B0-806E306E6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" t="327" r="-324" b="15599"/>
            <a:stretch/>
          </p:blipFill>
          <p:spPr bwMode="auto">
            <a:xfrm>
              <a:off x="5188069" y="3345083"/>
              <a:ext cx="2436470" cy="2436470"/>
            </a:xfrm>
            <a:prstGeom prst="ellipse">
              <a:avLst/>
            </a:prstGeom>
            <a:noFill/>
            <a:ln w="7620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raphic 5" descr="Pin with solid fill">
              <a:extLst>
                <a:ext uri="{FF2B5EF4-FFF2-40B4-BE49-F238E27FC236}">
                  <a16:creationId xmlns:a16="http://schemas.microsoft.com/office/drawing/2014/main" id="{10EE556D-4F2F-8A0B-F888-95A9EC45BDE7}"/>
                </a:ext>
              </a:extLst>
            </p:cNvPr>
            <p:cNvSpPr/>
            <p:nvPr/>
          </p:nvSpPr>
          <p:spPr>
            <a:xfrm>
              <a:off x="6947663" y="5104288"/>
              <a:ext cx="676876" cy="677265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32D89E0-9EFD-58AD-B971-54D7D5037958}"/>
              </a:ext>
            </a:extLst>
          </p:cNvPr>
          <p:cNvSpPr/>
          <p:nvPr/>
        </p:nvSpPr>
        <p:spPr>
          <a:xfrm>
            <a:off x="6585995" y="5984111"/>
            <a:ext cx="5606005" cy="769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noProof="1"/>
              <a:t>Trường Đại học Công nghệ Thông tin ĐHQG TP.HCM</a:t>
            </a:r>
          </a:p>
        </p:txBody>
      </p:sp>
    </p:spTree>
    <p:extLst>
      <p:ext uri="{BB962C8B-B14F-4D97-AF65-F5344CB8AC3E}">
        <p14:creationId xmlns:p14="http://schemas.microsoft.com/office/powerpoint/2010/main" val="3759143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23F46-B410-B6A9-DA75-7CD5FFD3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882BF98D-9E70-3C82-7F57-53E135369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2" y="1064871"/>
            <a:ext cx="11920955" cy="568895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D6A1AC-136E-F9D0-F8C5-5D67ABBF8094}"/>
              </a:ext>
            </a:extLst>
          </p:cNvPr>
          <p:cNvGrpSpPr/>
          <p:nvPr/>
        </p:nvGrpSpPr>
        <p:grpSpPr>
          <a:xfrm rot="20855465">
            <a:off x="7104378" y="4688454"/>
            <a:ext cx="957122" cy="956654"/>
            <a:chOff x="5188070" y="3345085"/>
            <a:chExt cx="2593199" cy="2591932"/>
          </a:xfrm>
        </p:grpSpPr>
        <p:pic>
          <p:nvPicPr>
            <p:cNvPr id="7170" name="Picture 2" descr="Giải mã cách xem thời khóa biểu cho tân sinh viên UIT">
              <a:extLst>
                <a:ext uri="{FF2B5EF4-FFF2-40B4-BE49-F238E27FC236}">
                  <a16:creationId xmlns:a16="http://schemas.microsoft.com/office/drawing/2014/main" id="{FC40491F-CCAB-7F63-B1A6-940E4075D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" t="327" r="-324" b="15599"/>
            <a:stretch/>
          </p:blipFill>
          <p:spPr bwMode="auto">
            <a:xfrm rot="744535">
              <a:off x="5188070" y="3345085"/>
              <a:ext cx="2436471" cy="2436470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Graphic 5" descr="Pin with solid fill">
              <a:extLst>
                <a:ext uri="{FF2B5EF4-FFF2-40B4-BE49-F238E27FC236}">
                  <a16:creationId xmlns:a16="http://schemas.microsoft.com/office/drawing/2014/main" id="{265FBE39-3DC3-79A7-4A89-738F9AE67AB5}"/>
                </a:ext>
              </a:extLst>
            </p:cNvPr>
            <p:cNvSpPr/>
            <p:nvPr/>
          </p:nvSpPr>
          <p:spPr>
            <a:xfrm>
              <a:off x="7104392" y="5259753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11C430-EAC6-0316-FBBA-E91834CA3790}"/>
              </a:ext>
            </a:extLst>
          </p:cNvPr>
          <p:cNvGrpSpPr/>
          <p:nvPr/>
        </p:nvGrpSpPr>
        <p:grpSpPr>
          <a:xfrm rot="897767">
            <a:off x="7965922" y="3888158"/>
            <a:ext cx="899275" cy="974239"/>
            <a:chOff x="5188070" y="3345086"/>
            <a:chExt cx="2436471" cy="263957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60C34F0-54DA-AAB3-913D-6DB5CFF9D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6" r="16706"/>
            <a:stretch/>
          </p:blipFill>
          <p:spPr bwMode="auto">
            <a:xfrm rot="20396916">
              <a:off x="5188070" y="3345086"/>
              <a:ext cx="2436471" cy="2436469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Graphic 5" descr="Pin with solid fill">
              <a:extLst>
                <a:ext uri="{FF2B5EF4-FFF2-40B4-BE49-F238E27FC236}">
                  <a16:creationId xmlns:a16="http://schemas.microsoft.com/office/drawing/2014/main" id="{38FF8A72-DE4D-E2CB-3C7B-C5CBFBA5F9F9}"/>
                </a:ext>
              </a:extLst>
            </p:cNvPr>
            <p:cNvSpPr/>
            <p:nvPr/>
          </p:nvSpPr>
          <p:spPr>
            <a:xfrm rot="3189528">
              <a:off x="6112059" y="5307592"/>
              <a:ext cx="676877" cy="677265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7337C5-FD1E-8482-5CB7-982A90F5A16F}"/>
              </a:ext>
            </a:extLst>
          </p:cNvPr>
          <p:cNvGrpSpPr/>
          <p:nvPr/>
        </p:nvGrpSpPr>
        <p:grpSpPr>
          <a:xfrm rot="21256523">
            <a:off x="9121914" y="741789"/>
            <a:ext cx="899275" cy="929089"/>
            <a:chOff x="5188070" y="3345086"/>
            <a:chExt cx="2436471" cy="251724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743476A-C005-5A6D-8ACC-06CF32EB3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3" r="21883"/>
            <a:stretch/>
          </p:blipFill>
          <p:spPr bwMode="auto">
            <a:xfrm>
              <a:off x="5188070" y="3345086"/>
              <a:ext cx="2436471" cy="2436469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Graphic 5" descr="Pin with solid fill">
              <a:extLst>
                <a:ext uri="{FF2B5EF4-FFF2-40B4-BE49-F238E27FC236}">
                  <a16:creationId xmlns:a16="http://schemas.microsoft.com/office/drawing/2014/main" id="{3389BA96-2013-8600-97FD-B9572AD86EAC}"/>
                </a:ext>
              </a:extLst>
            </p:cNvPr>
            <p:cNvSpPr/>
            <p:nvPr/>
          </p:nvSpPr>
          <p:spPr>
            <a:xfrm rot="4489922">
              <a:off x="5277930" y="5185264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0E4120-4F1F-4532-C936-A6758B1AFD52}"/>
              </a:ext>
            </a:extLst>
          </p:cNvPr>
          <p:cNvGrpSpPr/>
          <p:nvPr/>
        </p:nvGrpSpPr>
        <p:grpSpPr>
          <a:xfrm rot="21256523">
            <a:off x="7981585" y="1826712"/>
            <a:ext cx="899275" cy="929089"/>
            <a:chOff x="5188070" y="3345085"/>
            <a:chExt cx="2436471" cy="251724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A033F5F7-44EC-47B2-3E80-1A05FD925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6" r="16806"/>
            <a:stretch/>
          </p:blipFill>
          <p:spPr bwMode="auto">
            <a:xfrm>
              <a:off x="5188070" y="3345085"/>
              <a:ext cx="2436471" cy="2436468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Graphic 5" descr="Pin with solid fill">
              <a:extLst>
                <a:ext uri="{FF2B5EF4-FFF2-40B4-BE49-F238E27FC236}">
                  <a16:creationId xmlns:a16="http://schemas.microsoft.com/office/drawing/2014/main" id="{DCD33EA1-2495-DE7E-CDA2-9222847B43D4}"/>
                </a:ext>
              </a:extLst>
            </p:cNvPr>
            <p:cNvSpPr/>
            <p:nvPr/>
          </p:nvSpPr>
          <p:spPr>
            <a:xfrm rot="4489922">
              <a:off x="5277930" y="5185264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299BF4-444A-01AF-00B1-B7BF132DF3BC}"/>
              </a:ext>
            </a:extLst>
          </p:cNvPr>
          <p:cNvGrpSpPr/>
          <p:nvPr/>
        </p:nvGrpSpPr>
        <p:grpSpPr>
          <a:xfrm rot="21256523">
            <a:off x="1184546" y="4464250"/>
            <a:ext cx="899275" cy="929089"/>
            <a:chOff x="5188070" y="3345084"/>
            <a:chExt cx="2436471" cy="2517250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9655537C-C1D4-8178-23D6-9590FA4D8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6" r="21936"/>
            <a:stretch/>
          </p:blipFill>
          <p:spPr bwMode="auto">
            <a:xfrm>
              <a:off x="5188070" y="3345084"/>
              <a:ext cx="2436471" cy="2436469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Graphic 5" descr="Pin with solid fill">
              <a:extLst>
                <a:ext uri="{FF2B5EF4-FFF2-40B4-BE49-F238E27FC236}">
                  <a16:creationId xmlns:a16="http://schemas.microsoft.com/office/drawing/2014/main" id="{B9EA89AF-6C78-719B-37CB-6F96D1710C45}"/>
                </a:ext>
              </a:extLst>
            </p:cNvPr>
            <p:cNvSpPr/>
            <p:nvPr/>
          </p:nvSpPr>
          <p:spPr>
            <a:xfrm rot="4489922">
              <a:off x="5277930" y="5185264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56E82A-B80A-11D3-95BF-1CF7675A30ED}"/>
              </a:ext>
            </a:extLst>
          </p:cNvPr>
          <p:cNvGrpSpPr/>
          <p:nvPr/>
        </p:nvGrpSpPr>
        <p:grpSpPr>
          <a:xfrm rot="20855465">
            <a:off x="6356074" y="2860332"/>
            <a:ext cx="957123" cy="956654"/>
            <a:chOff x="5188070" y="3345086"/>
            <a:chExt cx="2593199" cy="259193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F4E13DD5-DF85-BE6F-904C-224C02654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7" r="21947"/>
            <a:stretch/>
          </p:blipFill>
          <p:spPr bwMode="auto">
            <a:xfrm rot="744535">
              <a:off x="5188070" y="3345086"/>
              <a:ext cx="2436468" cy="2436471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Graphic 5" descr="Pin with solid fill">
              <a:extLst>
                <a:ext uri="{FF2B5EF4-FFF2-40B4-BE49-F238E27FC236}">
                  <a16:creationId xmlns:a16="http://schemas.microsoft.com/office/drawing/2014/main" id="{6D693BD5-4A0B-4B60-79F1-EF73980DB97F}"/>
                </a:ext>
              </a:extLst>
            </p:cNvPr>
            <p:cNvSpPr/>
            <p:nvPr/>
          </p:nvSpPr>
          <p:spPr>
            <a:xfrm>
              <a:off x="7104392" y="5259753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C50147-2B80-276B-B189-52C25A7BB702}"/>
              </a:ext>
            </a:extLst>
          </p:cNvPr>
          <p:cNvGrpSpPr/>
          <p:nvPr/>
        </p:nvGrpSpPr>
        <p:grpSpPr>
          <a:xfrm rot="21256523">
            <a:off x="5055506" y="4146844"/>
            <a:ext cx="899275" cy="929089"/>
            <a:chOff x="5188070" y="3345083"/>
            <a:chExt cx="2436471" cy="2517251"/>
          </a:xfrm>
        </p:grpSpPr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77CA0EBA-7D80-C1DD-50F1-4245509AE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9" r="21959"/>
            <a:stretch/>
          </p:blipFill>
          <p:spPr bwMode="auto">
            <a:xfrm>
              <a:off x="5188070" y="3345083"/>
              <a:ext cx="2436471" cy="2436470"/>
            </a:xfrm>
            <a:prstGeom prst="ellipse">
              <a:avLst/>
            </a:prstGeom>
            <a:noFill/>
            <a:ln w="19050">
              <a:solidFill>
                <a:srgbClr val="006A7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Graphic 5" descr="Pin with solid fill">
              <a:extLst>
                <a:ext uri="{FF2B5EF4-FFF2-40B4-BE49-F238E27FC236}">
                  <a16:creationId xmlns:a16="http://schemas.microsoft.com/office/drawing/2014/main" id="{7624B623-840C-70F6-8095-CCF74E581C02}"/>
                </a:ext>
              </a:extLst>
            </p:cNvPr>
            <p:cNvSpPr/>
            <p:nvPr/>
          </p:nvSpPr>
          <p:spPr>
            <a:xfrm rot="4489922">
              <a:off x="5277930" y="5185264"/>
              <a:ext cx="676877" cy="677264"/>
            </a:xfrm>
            <a:custGeom>
              <a:avLst/>
              <a:gdLst>
                <a:gd name="connsiteX0" fmla="*/ 330035 w 676876"/>
                <a:gd name="connsiteY0" fmla="*/ 653885 h 677265"/>
                <a:gd name="connsiteX1" fmla="*/ 466243 w 676876"/>
                <a:gd name="connsiteY1" fmla="*/ 517678 h 677265"/>
                <a:gd name="connsiteX2" fmla="*/ 659600 w 676876"/>
                <a:gd name="connsiteY2" fmla="*/ 674840 h 677265"/>
                <a:gd name="connsiteX3" fmla="*/ 673888 w 676876"/>
                <a:gd name="connsiteY3" fmla="*/ 673888 h 677265"/>
                <a:gd name="connsiteX4" fmla="*/ 674840 w 676876"/>
                <a:gd name="connsiteY4" fmla="*/ 659600 h 677265"/>
                <a:gd name="connsiteX5" fmla="*/ 517678 w 676876"/>
                <a:gd name="connsiteY5" fmla="*/ 467195 h 677265"/>
                <a:gd name="connsiteX6" fmla="*/ 653885 w 676876"/>
                <a:gd name="connsiteY6" fmla="*/ 330988 h 677265"/>
                <a:gd name="connsiteX7" fmla="*/ 662458 w 676876"/>
                <a:gd name="connsiteY7" fmla="*/ 290983 h 677265"/>
                <a:gd name="connsiteX8" fmla="*/ 630073 w 676876"/>
                <a:gd name="connsiteY8" fmla="*/ 266218 h 677265"/>
                <a:gd name="connsiteX9" fmla="*/ 497675 w 676876"/>
                <a:gd name="connsiteY9" fmla="*/ 300508 h 677265"/>
                <a:gd name="connsiteX10" fmla="*/ 295745 w 676876"/>
                <a:gd name="connsiteY10" fmla="*/ 138583 h 677265"/>
                <a:gd name="connsiteX11" fmla="*/ 317653 w 676876"/>
                <a:gd name="connsiteY11" fmla="*/ 30950 h 677265"/>
                <a:gd name="connsiteX12" fmla="*/ 262408 w 676876"/>
                <a:gd name="connsiteY12" fmla="*/ 8090 h 677265"/>
                <a:gd name="connsiteX13" fmla="*/ 8090 w 676876"/>
                <a:gd name="connsiteY13" fmla="*/ 262408 h 677265"/>
                <a:gd name="connsiteX14" fmla="*/ 30950 w 676876"/>
                <a:gd name="connsiteY14" fmla="*/ 317653 h 677265"/>
                <a:gd name="connsiteX15" fmla="*/ 138583 w 676876"/>
                <a:gd name="connsiteY15" fmla="*/ 295745 h 677265"/>
                <a:gd name="connsiteX16" fmla="*/ 300508 w 676876"/>
                <a:gd name="connsiteY16" fmla="*/ 497675 h 677265"/>
                <a:gd name="connsiteX17" fmla="*/ 266218 w 676876"/>
                <a:gd name="connsiteY17" fmla="*/ 630073 h 677265"/>
                <a:gd name="connsiteX18" fmla="*/ 290983 w 676876"/>
                <a:gd name="connsiteY18" fmla="*/ 662458 h 677265"/>
                <a:gd name="connsiteX19" fmla="*/ 330035 w 676876"/>
                <a:gd name="connsiteY19" fmla="*/ 653885 h 67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6876" h="677265">
                  <a:moveTo>
                    <a:pt x="330035" y="653885"/>
                  </a:moveTo>
                  <a:lnTo>
                    <a:pt x="466243" y="517678"/>
                  </a:lnTo>
                  <a:lnTo>
                    <a:pt x="659600" y="674840"/>
                  </a:lnTo>
                  <a:cubicBezTo>
                    <a:pt x="663410" y="678650"/>
                    <a:pt x="670078" y="677698"/>
                    <a:pt x="673888" y="673888"/>
                  </a:cubicBezTo>
                  <a:cubicBezTo>
                    <a:pt x="677698" y="670078"/>
                    <a:pt x="677698" y="664363"/>
                    <a:pt x="674840" y="659600"/>
                  </a:cubicBezTo>
                  <a:lnTo>
                    <a:pt x="517678" y="467195"/>
                  </a:lnTo>
                  <a:lnTo>
                    <a:pt x="653885" y="330988"/>
                  </a:lnTo>
                  <a:cubicBezTo>
                    <a:pt x="664363" y="320510"/>
                    <a:pt x="667220" y="305270"/>
                    <a:pt x="662458" y="290983"/>
                  </a:cubicBezTo>
                  <a:cubicBezTo>
                    <a:pt x="657695" y="276695"/>
                    <a:pt x="644360" y="267170"/>
                    <a:pt x="630073" y="266218"/>
                  </a:cubicBezTo>
                  <a:cubicBezTo>
                    <a:pt x="591973" y="262408"/>
                    <a:pt x="545300" y="274790"/>
                    <a:pt x="497675" y="300508"/>
                  </a:cubicBezTo>
                  <a:lnTo>
                    <a:pt x="295745" y="138583"/>
                  </a:lnTo>
                  <a:cubicBezTo>
                    <a:pt x="312890" y="105245"/>
                    <a:pt x="320510" y="68098"/>
                    <a:pt x="317653" y="30950"/>
                  </a:cubicBezTo>
                  <a:cubicBezTo>
                    <a:pt x="313843" y="4280"/>
                    <a:pt x="280505" y="-10007"/>
                    <a:pt x="262408" y="8090"/>
                  </a:cubicBezTo>
                  <a:lnTo>
                    <a:pt x="8090" y="262408"/>
                  </a:lnTo>
                  <a:cubicBezTo>
                    <a:pt x="-10007" y="280505"/>
                    <a:pt x="4280" y="313843"/>
                    <a:pt x="30950" y="317653"/>
                  </a:cubicBezTo>
                  <a:cubicBezTo>
                    <a:pt x="68098" y="320510"/>
                    <a:pt x="105245" y="313843"/>
                    <a:pt x="138583" y="295745"/>
                  </a:cubicBezTo>
                  <a:lnTo>
                    <a:pt x="300508" y="497675"/>
                  </a:lnTo>
                  <a:cubicBezTo>
                    <a:pt x="274790" y="545300"/>
                    <a:pt x="263360" y="591973"/>
                    <a:pt x="266218" y="630073"/>
                  </a:cubicBezTo>
                  <a:cubicBezTo>
                    <a:pt x="267170" y="644360"/>
                    <a:pt x="276695" y="657695"/>
                    <a:pt x="290983" y="662458"/>
                  </a:cubicBezTo>
                  <a:cubicBezTo>
                    <a:pt x="304318" y="668173"/>
                    <a:pt x="319558" y="664363"/>
                    <a:pt x="330035" y="653885"/>
                  </a:cubicBezTo>
                  <a:close/>
                </a:path>
              </a:pathLst>
            </a:custGeom>
            <a:solidFill>
              <a:srgbClr val="48A6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1">
                <a:ln w="6350">
                  <a:solidFill>
                    <a:srgbClr val="48A6A7"/>
                  </a:solidFill>
                </a:ln>
              </a:endParaRPr>
            </a:p>
          </p:txBody>
        </p:sp>
      </p:grpSp>
      <p:sp>
        <p:nvSpPr>
          <p:cNvPr id="30" name="Title 3">
            <a:extLst>
              <a:ext uri="{FF2B5EF4-FFF2-40B4-BE49-F238E27FC236}">
                <a16:creationId xmlns:a16="http://schemas.microsoft.com/office/drawing/2014/main" id="{AEF69EF0-8712-3F01-C13A-B716886776FD}"/>
              </a:ext>
            </a:extLst>
          </p:cNvPr>
          <p:cNvSpPr txBox="1">
            <a:spLocks/>
          </p:cNvSpPr>
          <p:nvPr/>
        </p:nvSpPr>
        <p:spPr>
          <a:xfrm>
            <a:off x="556532" y="249928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kern="1200" noProof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Phạm vi nghiên cứu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91C582-403D-1B00-757E-F6B3839B937B}"/>
              </a:ext>
            </a:extLst>
          </p:cNvPr>
          <p:cNvSpPr/>
          <p:nvPr/>
        </p:nvSpPr>
        <p:spPr>
          <a:xfrm>
            <a:off x="7087563" y="6099856"/>
            <a:ext cx="5104437" cy="7581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noProof="1"/>
              <a:t>Các trường đại học khác.</a:t>
            </a:r>
          </a:p>
        </p:txBody>
      </p:sp>
      <p:pic>
        <p:nvPicPr>
          <p:cNvPr id="10242" name="Picture 2" descr="Map marker - Free maps and location icons">
            <a:extLst>
              <a:ext uri="{FF2B5EF4-FFF2-40B4-BE49-F238E27FC236}">
                <a16:creationId xmlns:a16="http://schemas.microsoft.com/office/drawing/2014/main" id="{6CAFFCAC-ABA3-C2C2-B84F-0FAA00015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16" y="6238209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ap marker - Free maps and location icons">
            <a:extLst>
              <a:ext uri="{FF2B5EF4-FFF2-40B4-BE49-F238E27FC236}">
                <a16:creationId xmlns:a16="http://schemas.microsoft.com/office/drawing/2014/main" id="{B82C7A92-AC4F-E5B3-7401-D265C277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578" y="6272275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ap marker - Free maps and location icons">
            <a:extLst>
              <a:ext uri="{FF2B5EF4-FFF2-40B4-BE49-F238E27FC236}">
                <a16:creationId xmlns:a16="http://schemas.microsoft.com/office/drawing/2014/main" id="{89960CF9-1CE5-3204-BEDE-BB9C370F9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61" y="6272275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p marker - Free maps and location icons">
            <a:extLst>
              <a:ext uri="{FF2B5EF4-FFF2-40B4-BE49-F238E27FC236}">
                <a16:creationId xmlns:a16="http://schemas.microsoft.com/office/drawing/2014/main" id="{0B44F9BB-C4D6-B62F-1762-A7DC8ACF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994" y="6238209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p marker - Free maps and location icons">
            <a:extLst>
              <a:ext uri="{FF2B5EF4-FFF2-40B4-BE49-F238E27FC236}">
                <a16:creationId xmlns:a16="http://schemas.microsoft.com/office/drawing/2014/main" id="{ADE9D737-9CEB-74D5-51CF-CAF323F3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2478">
            <a:off x="87036" y="6229351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ap marker - Free maps and location icons">
            <a:extLst>
              <a:ext uri="{FF2B5EF4-FFF2-40B4-BE49-F238E27FC236}">
                <a16:creationId xmlns:a16="http://schemas.microsoft.com/office/drawing/2014/main" id="{E7966E71-340B-0480-97B0-37C390DD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6108">
            <a:off x="53063" y="935870"/>
            <a:ext cx="585725" cy="5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27327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6F3A-3B1B-1BE4-BDF5-4A138E16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9965"/>
            <a:ext cx="3057524" cy="922901"/>
          </a:xfrm>
        </p:spPr>
        <p:txBody>
          <a:bodyPr>
            <a:normAutofit/>
          </a:bodyPr>
          <a:lstStyle/>
          <a:p>
            <a:r>
              <a:rPr lang="en-US" sz="2500" b="1" noProof="1">
                <a:solidFill>
                  <a:srgbClr val="9ACBD0"/>
                </a:solidFill>
              </a:rPr>
              <a:t>NỘI DUNG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DD6A8-50AB-5109-B6F3-5813E319F59E}"/>
              </a:ext>
            </a:extLst>
          </p:cNvPr>
          <p:cNvSpPr txBox="1"/>
          <p:nvPr/>
        </p:nvSpPr>
        <p:spPr>
          <a:xfrm>
            <a:off x="838201" y="1315445"/>
            <a:ext cx="62901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br>
              <a:rPr lang="en-US" sz="3000" noProof="1">
                <a:solidFill>
                  <a:srgbClr val="FFEDED"/>
                </a:solidFill>
              </a:rPr>
            </a:br>
            <a:r>
              <a:rPr lang="en-US" sz="3000" b="1" noProof="1">
                <a:solidFill>
                  <a:srgbClr val="FFEDED"/>
                </a:solidFill>
              </a:rPr>
              <a:t>T</a:t>
            </a:r>
            <a:r>
              <a:rPr lang="en-US" sz="3000" b="1" i="0" u="none" strike="noStrike" noProof="1">
                <a:solidFill>
                  <a:srgbClr val="FFEDED"/>
                </a:solidFill>
                <a:effectLst/>
              </a:rPr>
              <a:t>hời gian </a:t>
            </a:r>
            <a:r>
              <a:rPr lang="en-US" sz="3000" b="0" i="0" u="none" strike="noStrike" noProof="1">
                <a:solidFill>
                  <a:srgbClr val="FFEDED"/>
                </a:solidFill>
                <a:effectLst/>
              </a:rPr>
              <a:t>là 1 sự tiếp diễn giữa các mốc sự kiện với nhau.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638DA-DE52-619C-81C3-CC7E7234CBDC}"/>
              </a:ext>
            </a:extLst>
          </p:cNvPr>
          <p:cNvSpPr txBox="1"/>
          <p:nvPr/>
        </p:nvSpPr>
        <p:spPr>
          <a:xfrm>
            <a:off x="838201" y="1053756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noProof="1">
                <a:solidFill>
                  <a:srgbClr val="FFEDED"/>
                </a:solidFill>
                <a:latin typeface="+mj-lt"/>
              </a:rPr>
              <a:t>Khái niệm: </a:t>
            </a:r>
            <a:endParaRPr lang="en-US" sz="4000" b="1" noProof="1">
              <a:latin typeface="+mj-lt"/>
            </a:endParaRPr>
          </a:p>
        </p:txBody>
      </p:sp>
      <p:pic>
        <p:nvPicPr>
          <p:cNvPr id="1028" name="Picture 4" descr="Biểu diễn đồ họa trong ngày - Trả phí Bản quyền Một lần Buổi tối - Thời gian trong ngày vectơ sẵn có">
            <a:extLst>
              <a:ext uri="{FF2B5EF4-FFF2-40B4-BE49-F238E27FC236}">
                <a16:creationId xmlns:a16="http://schemas.microsoft.com/office/drawing/2014/main" id="{CCB6C8E0-052F-A94E-F7AD-59A25D10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" r="76488"/>
          <a:stretch/>
        </p:blipFill>
        <p:spPr bwMode="auto">
          <a:xfrm>
            <a:off x="1362381" y="3040373"/>
            <a:ext cx="1897626" cy="1923393"/>
          </a:xfrm>
          <a:prstGeom prst="rect">
            <a:avLst/>
          </a:prstGeom>
          <a:noFill/>
          <a:ln w="28575">
            <a:solidFill>
              <a:srgbClr val="F2EF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iểu diễn đồ họa trong ngày - Trả phí Bản quyền Một lần Buổi tối - Thời gian trong ngày vectơ sẵn có">
            <a:extLst>
              <a:ext uri="{FF2B5EF4-FFF2-40B4-BE49-F238E27FC236}">
                <a16:creationId xmlns:a16="http://schemas.microsoft.com/office/drawing/2014/main" id="{AAEDFD2C-54BF-298B-18FA-7593E8F52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7" r="50869"/>
          <a:stretch/>
        </p:blipFill>
        <p:spPr bwMode="auto">
          <a:xfrm>
            <a:off x="3895725" y="3040372"/>
            <a:ext cx="1897626" cy="1923393"/>
          </a:xfrm>
          <a:prstGeom prst="rect">
            <a:avLst/>
          </a:prstGeom>
          <a:noFill/>
          <a:ln w="28575">
            <a:solidFill>
              <a:srgbClr val="F2EF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iểu diễn đồ họa trong ngày - Trả phí Bản quyền Một lần Buổi tối - Thời gian trong ngày vectơ sẵn có">
            <a:extLst>
              <a:ext uri="{FF2B5EF4-FFF2-40B4-BE49-F238E27FC236}">
                <a16:creationId xmlns:a16="http://schemas.microsoft.com/office/drawing/2014/main" id="{FCB586B3-8B2E-114D-79BB-2650A1E6C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2" r="25384"/>
          <a:stretch/>
        </p:blipFill>
        <p:spPr bwMode="auto">
          <a:xfrm>
            <a:off x="6297561" y="3040371"/>
            <a:ext cx="1897626" cy="1923393"/>
          </a:xfrm>
          <a:prstGeom prst="rect">
            <a:avLst/>
          </a:prstGeom>
          <a:noFill/>
          <a:ln w="28575">
            <a:solidFill>
              <a:srgbClr val="F2EF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iểu diễn đồ họa trong ngày - Trả phí Bản quyền Một lần Buổi tối - Thời gian trong ngày vectơ sẵn có">
            <a:extLst>
              <a:ext uri="{FF2B5EF4-FFF2-40B4-BE49-F238E27FC236}">
                <a16:creationId xmlns:a16="http://schemas.microsoft.com/office/drawing/2014/main" id="{873F6C1C-137B-39F1-B125-9C33E2063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22" r="-76"/>
          <a:stretch/>
        </p:blipFill>
        <p:spPr bwMode="auto">
          <a:xfrm>
            <a:off x="8699397" y="3040370"/>
            <a:ext cx="1897626" cy="1923393"/>
          </a:xfrm>
          <a:prstGeom prst="rect">
            <a:avLst/>
          </a:prstGeom>
          <a:noFill/>
          <a:ln w="28575">
            <a:solidFill>
              <a:srgbClr val="F2EFE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42CD6BB-C222-1C88-AC6F-13DA4AF3F72E}"/>
              </a:ext>
            </a:extLst>
          </p:cNvPr>
          <p:cNvSpPr/>
          <p:nvPr/>
        </p:nvSpPr>
        <p:spPr>
          <a:xfrm>
            <a:off x="3022343" y="4224846"/>
            <a:ext cx="1111046" cy="865239"/>
          </a:xfrm>
          <a:prstGeom prst="rightArrow">
            <a:avLst/>
          </a:prstGeom>
          <a:solidFill>
            <a:schemeClr val="accent2"/>
          </a:solidFill>
          <a:ln>
            <a:solidFill>
              <a:srgbClr val="232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8D4480-4DBF-0890-A013-1B875ACBE710}"/>
              </a:ext>
            </a:extLst>
          </p:cNvPr>
          <p:cNvSpPr/>
          <p:nvPr/>
        </p:nvSpPr>
        <p:spPr>
          <a:xfrm>
            <a:off x="5540477" y="4224846"/>
            <a:ext cx="1111046" cy="865239"/>
          </a:xfrm>
          <a:prstGeom prst="rightArrow">
            <a:avLst/>
          </a:prstGeom>
          <a:solidFill>
            <a:schemeClr val="accent2"/>
          </a:solidFill>
          <a:ln>
            <a:solidFill>
              <a:srgbClr val="232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D7621B7-F05B-6907-BC4D-BEC4B6A10BBA}"/>
              </a:ext>
            </a:extLst>
          </p:cNvPr>
          <p:cNvSpPr/>
          <p:nvPr/>
        </p:nvSpPr>
        <p:spPr>
          <a:xfrm>
            <a:off x="8058611" y="4224846"/>
            <a:ext cx="1111046" cy="865239"/>
          </a:xfrm>
          <a:prstGeom prst="rightArrow">
            <a:avLst/>
          </a:prstGeom>
          <a:solidFill>
            <a:schemeClr val="accent2"/>
          </a:solidFill>
          <a:ln>
            <a:solidFill>
              <a:srgbClr val="2323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55845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20332-2D9C-CFBD-69FD-340ADE7B6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0E8BC7-702C-023D-47D7-5961DF28A4AC}"/>
              </a:ext>
            </a:extLst>
          </p:cNvPr>
          <p:cNvSpPr txBox="1"/>
          <p:nvPr/>
        </p:nvSpPr>
        <p:spPr>
          <a:xfrm>
            <a:off x="574876" y="3429000"/>
            <a:ext cx="11042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noProof="1">
                <a:solidFill>
                  <a:srgbClr val="F2EFE7"/>
                </a:solidFill>
                <a:latin typeface="+mj-lt"/>
              </a:rPr>
              <a:t>Làm sao để quản lý thời gian tốt hơn?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81FCB-571D-7B06-C305-083F164B68C9}"/>
              </a:ext>
            </a:extLst>
          </p:cNvPr>
          <p:cNvSpPr txBox="1"/>
          <p:nvPr/>
        </p:nvSpPr>
        <p:spPr>
          <a:xfrm>
            <a:off x="574876" y="489712"/>
            <a:ext cx="11042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noProof="1">
                <a:solidFill>
                  <a:srgbClr val="F2EFE7"/>
                </a:solidFill>
                <a:latin typeface="+mj-lt"/>
              </a:rPr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3F0D8B-FE64-8C08-C543-D1A10875E3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3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5F244-44E2-E388-CB21-7099A4ADB796}"/>
              </a:ext>
            </a:extLst>
          </p:cNvPr>
          <p:cNvSpPr txBox="1"/>
          <p:nvPr/>
        </p:nvSpPr>
        <p:spPr>
          <a:xfrm>
            <a:off x="574876" y="2921168"/>
            <a:ext cx="1104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noProof="1">
                <a:solidFill>
                  <a:srgbClr val="F2EFE7"/>
                </a:solidFill>
                <a:latin typeface="+mj-lt"/>
              </a:rPr>
              <a:t>Quản Lý Sự Ưu Tiên</a:t>
            </a:r>
          </a:p>
        </p:txBody>
      </p:sp>
    </p:spTree>
    <p:extLst>
      <p:ext uri="{BB962C8B-B14F-4D97-AF65-F5344CB8AC3E}">
        <p14:creationId xmlns:p14="http://schemas.microsoft.com/office/powerpoint/2010/main" val="956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AC5624-2205-849B-A038-1DE79345B894}"/>
              </a:ext>
            </a:extLst>
          </p:cNvPr>
          <p:cNvSpPr txBox="1"/>
          <p:nvPr/>
        </p:nvSpPr>
        <p:spPr>
          <a:xfrm>
            <a:off x="3001219" y="5608860"/>
            <a:ext cx="6189561" cy="1123712"/>
          </a:xfrm>
          <a:prstGeom prst="roundRect">
            <a:avLst/>
          </a:prstGeom>
          <a:solidFill>
            <a:srgbClr val="006A71"/>
          </a:solidFill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  <a:spcAft>
                <a:spcPts val="1200"/>
              </a:spcAft>
            </a:pPr>
            <a:r>
              <a:rPr lang="en-US" sz="3000">
                <a:solidFill>
                  <a:srgbClr val="F2EFE7"/>
                </a:solidFill>
              </a:rPr>
              <a:t> sống phải có ý nghĩa, sống để đáng với từng khoảnh khắc đi qua.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28960-4A17-6524-B81C-1D2826FB0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9" y="2702688"/>
            <a:ext cx="2720051" cy="272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9D5FB-24E6-70CD-3A27-AE0A9D3F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633" y="1374008"/>
            <a:ext cx="4048731" cy="40487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84C69B-5366-1CAA-D59D-A1746EC19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094" l="9961" r="89844">
                        <a14:foregroundMark x1="47461" y1="89258" x2="57422" y2="92578"/>
                        <a14:foregroundMark x1="45703" y1="9375" x2="52539" y2="8594"/>
                        <a14:foregroundMark x1="46680" y1="6250" x2="48633" y2="6250"/>
                        <a14:foregroundMark x1="47266" y1="96094" x2="52344" y2="96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6921" y="2248606"/>
            <a:ext cx="3267193" cy="32671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EFF0F5-16A2-F1C2-26D7-85E3A420A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605" y="2025171"/>
            <a:ext cx="1355034" cy="1355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B68800-17D7-BD8A-710B-F227B49F3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4334" y="125428"/>
            <a:ext cx="1257384" cy="1257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B9671D-643B-A721-CF2F-2340596D07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3354" y="2025171"/>
            <a:ext cx="1445871" cy="14458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58B84C-82AB-726A-2A6A-200B09E07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01362">
            <a:off x="5324405" y="609256"/>
            <a:ext cx="959734" cy="9597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C54604-45F4-E3C5-C4E0-F1703B06D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554" y="1351276"/>
            <a:ext cx="1123712" cy="1123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B6E995-3BF5-B37A-D72D-A0960470D1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2235" y="1254163"/>
            <a:ext cx="1123712" cy="11237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A41149-6690-D37C-5559-81CD54400C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3487" y="2377875"/>
            <a:ext cx="1200469" cy="12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63396"/>
      </p:ext>
    </p:extLst>
  </p:cSld>
  <p:clrMapOvr>
    <a:masterClrMapping/>
  </p:clrMapOvr>
  <p:transition spd="slow"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1814F-C01A-5CCE-F8D1-C591E7AE9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197EB2-E02F-2D43-E3A3-74FE8113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2EFE7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5CA26-3679-ED44-EF18-ACD603D77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46266560-0ED0-FA20-F33E-E567BC35A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ACE49D-A24A-E3F5-80E4-6E6E44951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rgbClr val="9AC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solidFill>
                  <a:srgbClr val="F2EFE7"/>
                </a:solidFill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94456E4-3D5A-4F8A-5D9A-4B3895450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rgbClr val="F2EFE7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A48DC-874D-DAD2-2038-03BDF394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noProof="1">
                <a:solidFill>
                  <a:srgbClr val="006A71"/>
                </a:solidFill>
              </a:rPr>
              <a:t>Thực trạng</a:t>
            </a:r>
            <a:endParaRPr lang="en-US" sz="6000" b="1" kern="1200" noProof="1">
              <a:solidFill>
                <a:srgbClr val="006A7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0FE35-6C7B-7F38-1064-3E711A6F52BB}"/>
              </a:ext>
            </a:extLst>
          </p:cNvPr>
          <p:cNvSpPr txBox="1"/>
          <p:nvPr/>
        </p:nvSpPr>
        <p:spPr>
          <a:xfrm>
            <a:off x="2590370" y="2284055"/>
            <a:ext cx="1168392" cy="1520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1">
                <a:ln>
                  <a:noFill/>
                </a:ln>
                <a:solidFill>
                  <a:srgbClr val="006A7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02FEE-FC30-B33A-0650-A350165BB5B5}"/>
              </a:ext>
            </a:extLst>
          </p:cNvPr>
          <p:cNvSpPr txBox="1"/>
          <p:nvPr/>
        </p:nvSpPr>
        <p:spPr>
          <a:xfrm>
            <a:off x="6157499" y="4690245"/>
            <a:ext cx="5587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Phương thức khảo sát</a:t>
            </a:r>
            <a:endParaRPr lang="en-US" sz="4000" noProof="1">
              <a:solidFill>
                <a:srgbClr val="000000"/>
              </a:solidFill>
              <a:latin typeface="Cambria"/>
            </a:endParaRPr>
          </a:p>
          <a:p>
            <a:pPr marL="571500" marR="0" lvl="0" indent="-571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Phân tích thực trạng</a:t>
            </a:r>
            <a:endParaRPr kumimoji="0" lang="en-US" sz="4000" b="0" i="0" u="none" strike="noStrike" kern="1200" cap="none" spc="0" normalizeH="0" baseline="0" noProof="1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1059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selective focus photo of brown and blue hourglass on stones">
            <a:extLst>
              <a:ext uri="{FF2B5EF4-FFF2-40B4-BE49-F238E27FC236}">
                <a16:creationId xmlns:a16="http://schemas.microsoft.com/office/drawing/2014/main" id="{55605F6A-B512-3CC2-30EF-A2D43504D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3" r="13563"/>
          <a:stretch/>
        </p:blipFill>
        <p:spPr bwMode="auto">
          <a:xfrm>
            <a:off x="4539977" y="-299928"/>
            <a:ext cx="8386842" cy="715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E17FFF2-2531-1490-17EE-F8F968766B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2964085">
            <a:off x="-743058" y="-3704791"/>
            <a:ext cx="14206594" cy="13701739"/>
          </a:xfrm>
          <a:custGeom>
            <a:avLst/>
            <a:gdLst>
              <a:gd name="connsiteX0" fmla="*/ 14206594 w 14206594"/>
              <a:gd name="connsiteY0" fmla="*/ 5570938 h 13701739"/>
              <a:gd name="connsiteX1" fmla="*/ 9520335 w 14206594"/>
              <a:gd name="connsiteY1" fmla="*/ 8984220 h 13701739"/>
              <a:gd name="connsiteX2" fmla="*/ 9520334 w 14206594"/>
              <a:gd name="connsiteY2" fmla="*/ 8492852 h 13701739"/>
              <a:gd name="connsiteX3" fmla="*/ 8382144 w 14206594"/>
              <a:gd name="connsiteY3" fmla="*/ 7354661 h 13701739"/>
              <a:gd name="connsiteX4" fmla="*/ 7788004 w 14206594"/>
              <a:gd name="connsiteY4" fmla="*/ 7354661 h 13701739"/>
              <a:gd name="connsiteX5" fmla="*/ 6649812 w 14206594"/>
              <a:gd name="connsiteY5" fmla="*/ 8492852 h 13701739"/>
              <a:gd name="connsiteX6" fmla="*/ 6649812 w 14206594"/>
              <a:gd name="connsiteY6" fmla="*/ 11074993 h 13701739"/>
              <a:gd name="connsiteX7" fmla="*/ 6373990 w 14206594"/>
              <a:gd name="connsiteY7" fmla="*/ 11275891 h 13701739"/>
              <a:gd name="connsiteX8" fmla="*/ 6373990 w 14206594"/>
              <a:gd name="connsiteY8" fmla="*/ 7117588 h 13701739"/>
              <a:gd name="connsiteX9" fmla="*/ 5235798 w 14206594"/>
              <a:gd name="connsiteY9" fmla="*/ 5979397 h 13701739"/>
              <a:gd name="connsiteX10" fmla="*/ 4641659 w 14206594"/>
              <a:gd name="connsiteY10" fmla="*/ 5979397 h 13701739"/>
              <a:gd name="connsiteX11" fmla="*/ 3503468 w 14206594"/>
              <a:gd name="connsiteY11" fmla="*/ 7117588 h 13701739"/>
              <a:gd name="connsiteX12" fmla="*/ 3503467 w 14206594"/>
              <a:gd name="connsiteY12" fmla="*/ 12202162 h 13701739"/>
              <a:gd name="connsiteX13" fmla="*/ 3245653 w 14206594"/>
              <a:gd name="connsiteY13" fmla="*/ 11848197 h 13701739"/>
              <a:gd name="connsiteX14" fmla="*/ 3245653 w 14206594"/>
              <a:gd name="connsiteY14" fmla="*/ 8532410 h 13701739"/>
              <a:gd name="connsiteX15" fmla="*/ 2009298 w 14206594"/>
              <a:gd name="connsiteY15" fmla="*/ 7296055 h 13701739"/>
              <a:gd name="connsiteX16" fmla="*/ 1363915 w 14206594"/>
              <a:gd name="connsiteY16" fmla="*/ 7296055 h 13701739"/>
              <a:gd name="connsiteX17" fmla="*/ 338710 w 14206594"/>
              <a:gd name="connsiteY17" fmla="*/ 7841152 h 13701739"/>
              <a:gd name="connsiteX18" fmla="*/ 333423 w 14206594"/>
              <a:gd name="connsiteY18" fmla="*/ 7849855 h 13701739"/>
              <a:gd name="connsiteX19" fmla="*/ 0 w 14206594"/>
              <a:gd name="connsiteY19" fmla="*/ 7392084 h 13701739"/>
              <a:gd name="connsiteX20" fmla="*/ 10148948 w 14206594"/>
              <a:gd name="connsiteY20" fmla="*/ 0 h 13701739"/>
              <a:gd name="connsiteX21" fmla="*/ 3245653 w 14206594"/>
              <a:gd name="connsiteY21" fmla="*/ 13701739 h 13701739"/>
              <a:gd name="connsiteX22" fmla="*/ 127560 w 14206594"/>
              <a:gd name="connsiteY22" fmla="*/ 13701739 h 13701739"/>
              <a:gd name="connsiteX23" fmla="*/ 127560 w 14206594"/>
              <a:gd name="connsiteY23" fmla="*/ 8532410 h 13701739"/>
              <a:gd name="connsiteX24" fmla="*/ 276782 w 14206594"/>
              <a:gd name="connsiteY24" fmla="*/ 7943089 h 13701739"/>
              <a:gd name="connsiteX25" fmla="*/ 333423 w 14206594"/>
              <a:gd name="connsiteY25" fmla="*/ 7849855 h 13701739"/>
              <a:gd name="connsiteX26" fmla="*/ 3245653 w 14206594"/>
              <a:gd name="connsiteY26" fmla="*/ 11848197 h 13701739"/>
              <a:gd name="connsiteX27" fmla="*/ 6373990 w 14206594"/>
              <a:gd name="connsiteY27" fmla="*/ 13446504 h 13701739"/>
              <a:gd name="connsiteX28" fmla="*/ 3503467 w 14206594"/>
              <a:gd name="connsiteY28" fmla="*/ 13446505 h 13701739"/>
              <a:gd name="connsiteX29" fmla="*/ 3503467 w 14206594"/>
              <a:gd name="connsiteY29" fmla="*/ 12202162 h 13701739"/>
              <a:gd name="connsiteX30" fmla="*/ 4057647 w 14206594"/>
              <a:gd name="connsiteY30" fmla="*/ 12963022 h 13701739"/>
              <a:gd name="connsiteX31" fmla="*/ 6373990 w 14206594"/>
              <a:gd name="connsiteY31" fmla="*/ 11275891 h 13701739"/>
              <a:gd name="connsiteX32" fmla="*/ 9520335 w 14206594"/>
              <a:gd name="connsiteY32" fmla="*/ 12297051 h 13701739"/>
              <a:gd name="connsiteX33" fmla="*/ 6649813 w 14206594"/>
              <a:gd name="connsiteY33" fmla="*/ 12297051 h 13701739"/>
              <a:gd name="connsiteX34" fmla="*/ 6649812 w 14206594"/>
              <a:gd name="connsiteY34" fmla="*/ 11074993 h 13701739"/>
              <a:gd name="connsiteX35" fmla="*/ 9520335 w 14206594"/>
              <a:gd name="connsiteY35" fmla="*/ 8984220 h 1370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206594" h="13701739">
                <a:moveTo>
                  <a:pt x="14206594" y="5570938"/>
                </a:moveTo>
                <a:lnTo>
                  <a:pt x="9520335" y="8984220"/>
                </a:lnTo>
                <a:lnTo>
                  <a:pt x="9520334" y="8492852"/>
                </a:lnTo>
                <a:cubicBezTo>
                  <a:pt x="9520335" y="7864246"/>
                  <a:pt x="9010750" y="7354661"/>
                  <a:pt x="8382144" y="7354661"/>
                </a:cubicBezTo>
                <a:lnTo>
                  <a:pt x="7788004" y="7354661"/>
                </a:lnTo>
                <a:cubicBezTo>
                  <a:pt x="7159398" y="7354661"/>
                  <a:pt x="6649813" y="7864246"/>
                  <a:pt x="6649812" y="8492852"/>
                </a:cubicBezTo>
                <a:lnTo>
                  <a:pt x="6649812" y="11074993"/>
                </a:lnTo>
                <a:lnTo>
                  <a:pt x="6373990" y="11275891"/>
                </a:lnTo>
                <a:lnTo>
                  <a:pt x="6373990" y="7117588"/>
                </a:lnTo>
                <a:cubicBezTo>
                  <a:pt x="6373989" y="6488982"/>
                  <a:pt x="5864404" y="5979397"/>
                  <a:pt x="5235798" y="5979397"/>
                </a:cubicBezTo>
                <a:lnTo>
                  <a:pt x="4641659" y="5979397"/>
                </a:lnTo>
                <a:cubicBezTo>
                  <a:pt x="4013052" y="5979397"/>
                  <a:pt x="3503467" y="6488982"/>
                  <a:pt x="3503468" y="7117588"/>
                </a:cubicBezTo>
                <a:lnTo>
                  <a:pt x="3503467" y="12202162"/>
                </a:lnTo>
                <a:lnTo>
                  <a:pt x="3245653" y="11848197"/>
                </a:lnTo>
                <a:lnTo>
                  <a:pt x="3245653" y="8532410"/>
                </a:lnTo>
                <a:cubicBezTo>
                  <a:pt x="3245653" y="7849590"/>
                  <a:pt x="2692118" y="7296055"/>
                  <a:pt x="2009298" y="7296055"/>
                </a:cubicBezTo>
                <a:lnTo>
                  <a:pt x="1363915" y="7296055"/>
                </a:lnTo>
                <a:cubicBezTo>
                  <a:pt x="937153" y="7296055"/>
                  <a:pt x="560892" y="7512280"/>
                  <a:pt x="338710" y="7841152"/>
                </a:cubicBezTo>
                <a:lnTo>
                  <a:pt x="333423" y="7849855"/>
                </a:lnTo>
                <a:lnTo>
                  <a:pt x="0" y="7392084"/>
                </a:lnTo>
                <a:lnTo>
                  <a:pt x="10148948" y="0"/>
                </a:lnTo>
                <a:close/>
                <a:moveTo>
                  <a:pt x="3245653" y="13701739"/>
                </a:moveTo>
                <a:lnTo>
                  <a:pt x="127560" y="13701739"/>
                </a:lnTo>
                <a:lnTo>
                  <a:pt x="127560" y="8532410"/>
                </a:lnTo>
                <a:cubicBezTo>
                  <a:pt x="127559" y="8319029"/>
                  <a:pt x="181616" y="8118273"/>
                  <a:pt x="276782" y="7943089"/>
                </a:cubicBezTo>
                <a:lnTo>
                  <a:pt x="333423" y="7849855"/>
                </a:lnTo>
                <a:lnTo>
                  <a:pt x="3245653" y="11848197"/>
                </a:lnTo>
                <a:close/>
                <a:moveTo>
                  <a:pt x="6373990" y="13446504"/>
                </a:moveTo>
                <a:lnTo>
                  <a:pt x="3503467" y="13446505"/>
                </a:lnTo>
                <a:lnTo>
                  <a:pt x="3503467" y="12202162"/>
                </a:lnTo>
                <a:lnTo>
                  <a:pt x="4057647" y="12963022"/>
                </a:lnTo>
                <a:lnTo>
                  <a:pt x="6373990" y="11275891"/>
                </a:lnTo>
                <a:close/>
                <a:moveTo>
                  <a:pt x="9520335" y="12297051"/>
                </a:moveTo>
                <a:lnTo>
                  <a:pt x="6649813" y="12297051"/>
                </a:lnTo>
                <a:lnTo>
                  <a:pt x="6649812" y="11074993"/>
                </a:lnTo>
                <a:lnTo>
                  <a:pt x="9520335" y="8984220"/>
                </a:lnTo>
                <a:close/>
              </a:path>
            </a:pathLst>
          </a:custGeom>
          <a:solidFill>
            <a:srgbClr val="F2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19F22FEB-2FC4-7C8D-0515-17FC526B0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753" y="4340428"/>
            <a:ext cx="4946248" cy="1027063"/>
          </a:xfrm>
        </p:spPr>
        <p:txBody>
          <a:bodyPr>
            <a:noAutofit/>
          </a:bodyPr>
          <a:lstStyle/>
          <a:p>
            <a:pPr algn="l"/>
            <a:r>
              <a:rPr lang="en-US" b="1" u="sng" noProof="1">
                <a:solidFill>
                  <a:srgbClr val="006A71"/>
                </a:solidFill>
              </a:rPr>
              <a:t>THỜI GIAN</a:t>
            </a:r>
          </a:p>
        </p:txBody>
      </p:sp>
      <p:sp>
        <p:nvSpPr>
          <p:cNvPr id="30" name="Subtitle 9">
            <a:extLst>
              <a:ext uri="{FF2B5EF4-FFF2-40B4-BE49-F238E27FC236}">
                <a16:creationId xmlns:a16="http://schemas.microsoft.com/office/drawing/2014/main" id="{9F42A8B8-2A5B-7367-2283-084C4A88E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753" y="3845028"/>
            <a:ext cx="2770208" cy="495400"/>
          </a:xfrm>
        </p:spPr>
        <p:txBody>
          <a:bodyPr>
            <a:noAutofit/>
          </a:bodyPr>
          <a:lstStyle/>
          <a:p>
            <a:pPr algn="l"/>
            <a:r>
              <a:rPr lang="en-US" sz="4000" noProof="1"/>
              <a:t>Tối ưu hóa</a:t>
            </a:r>
          </a:p>
        </p:txBody>
      </p:sp>
      <p:sp>
        <p:nvSpPr>
          <p:cNvPr id="31" name="Subtitle 9">
            <a:extLst>
              <a:ext uri="{FF2B5EF4-FFF2-40B4-BE49-F238E27FC236}">
                <a16:creationId xmlns:a16="http://schemas.microsoft.com/office/drawing/2014/main" id="{CD1D7578-8A38-331E-77C5-5DE48A41DA07}"/>
              </a:ext>
            </a:extLst>
          </p:cNvPr>
          <p:cNvSpPr txBox="1">
            <a:spLocks/>
          </p:cNvSpPr>
          <p:nvPr/>
        </p:nvSpPr>
        <p:spPr>
          <a:xfrm>
            <a:off x="706753" y="5356268"/>
            <a:ext cx="5653485" cy="4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noProof="1"/>
              <a:t>học tập và làm việc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1784C-D614-2093-DAC9-246B0ECA4FBE}"/>
              </a:ext>
            </a:extLst>
          </p:cNvPr>
          <p:cNvSpPr txBox="1"/>
          <p:nvPr/>
        </p:nvSpPr>
        <p:spPr>
          <a:xfrm>
            <a:off x="631349" y="274684"/>
            <a:ext cx="2860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noProof="1">
                <a:solidFill>
                  <a:srgbClr val="333333"/>
                </a:solidFill>
                <a:latin typeface="+mj-lt"/>
              </a:rPr>
              <a:t>Nhóm 6</a:t>
            </a:r>
          </a:p>
          <a:p>
            <a:r>
              <a:rPr lang="en-US" sz="2500" b="1" noProof="1">
                <a:solidFill>
                  <a:srgbClr val="333333"/>
                </a:solidFill>
                <a:latin typeface="+mj-lt"/>
              </a:rPr>
              <a:t>Chornomasters</a:t>
            </a:r>
          </a:p>
        </p:txBody>
      </p:sp>
    </p:spTree>
    <p:extLst>
      <p:ext uri="{BB962C8B-B14F-4D97-AF65-F5344CB8AC3E}">
        <p14:creationId xmlns:p14="http://schemas.microsoft.com/office/powerpoint/2010/main" val="264062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0536-8FBD-5D48-4F73-3AA4A90E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7AD139-C377-E5AE-D6A2-E979BC648ACA}"/>
              </a:ext>
            </a:extLst>
          </p:cNvPr>
          <p:cNvGrpSpPr/>
          <p:nvPr/>
        </p:nvGrpSpPr>
        <p:grpSpPr>
          <a:xfrm>
            <a:off x="722905" y="219919"/>
            <a:ext cx="4326191" cy="6418162"/>
            <a:chOff x="722905" y="219919"/>
            <a:chExt cx="4326191" cy="64181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827BAD-F629-BE43-8125-642B6CE14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2905" y="219919"/>
              <a:ext cx="4326191" cy="6389225"/>
            </a:xfrm>
            <a:prstGeom prst="rect">
              <a:avLst/>
            </a:prstGeom>
            <a:ln w="57150">
              <a:solidFill>
                <a:srgbClr val="006A71"/>
              </a:solidFill>
            </a:ln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0B39A7-916A-B4BF-F4D9-84004BD80649}"/>
                </a:ext>
              </a:extLst>
            </p:cNvPr>
            <p:cNvSpPr/>
            <p:nvPr/>
          </p:nvSpPr>
          <p:spPr>
            <a:xfrm>
              <a:off x="1222115" y="5791200"/>
              <a:ext cx="3356658" cy="846881"/>
            </a:xfrm>
            <a:prstGeom prst="roundRect">
              <a:avLst>
                <a:gd name="adj" fmla="val 0"/>
              </a:avLst>
            </a:prstGeom>
            <a:solidFill>
              <a:srgbClr val="006A7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0" i="0" u="none" strike="noStrike" noProof="1">
                  <a:solidFill>
                    <a:srgbClr val="F2EFE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Google</a:t>
              </a:r>
              <a:br>
                <a:rPr lang="en-US" sz="3000" b="0" i="0" u="none" strike="noStrike" noProof="1">
                  <a:solidFill>
                    <a:srgbClr val="F2EFE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3000" b="0" i="0" u="none" strike="noStrike" noProof="1">
                  <a:solidFill>
                    <a:srgbClr val="F2EFE7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Form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D1AB4D-F1EF-8943-FC16-486EC2826BB0}"/>
              </a:ext>
            </a:extLst>
          </p:cNvPr>
          <p:cNvSpPr/>
          <p:nvPr/>
        </p:nvSpPr>
        <p:spPr>
          <a:xfrm>
            <a:off x="1222115" y="5776731"/>
            <a:ext cx="3356658" cy="846881"/>
          </a:xfrm>
          <a:prstGeom prst="roundRect">
            <a:avLst>
              <a:gd name="adj" fmla="val 0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0" i="0" u="none" strike="noStrike" noProof="1">
                <a:solidFill>
                  <a:srgbClr val="F2EFE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Google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3FB4B-2F45-2007-FB1C-85ECB9FE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47" y="234387"/>
            <a:ext cx="4181712" cy="6389225"/>
          </a:xfrm>
          <a:prstGeom prst="rect">
            <a:avLst/>
          </a:prstGeom>
          <a:ln w="57150">
            <a:solidFill>
              <a:srgbClr val="006A7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158BD4-3138-FA63-9359-50978238F1F6}"/>
              </a:ext>
            </a:extLst>
          </p:cNvPr>
          <p:cNvCxnSpPr>
            <a:cxnSpLocks/>
          </p:cNvCxnSpPr>
          <p:nvPr/>
        </p:nvCxnSpPr>
        <p:spPr>
          <a:xfrm>
            <a:off x="6180881" y="219919"/>
            <a:ext cx="0" cy="6389225"/>
          </a:xfrm>
          <a:prstGeom prst="line">
            <a:avLst/>
          </a:prstGeom>
          <a:ln w="76200"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8DAC65-53AF-73FD-8138-D4B1369C2C28}"/>
              </a:ext>
            </a:extLst>
          </p:cNvPr>
          <p:cNvSpPr/>
          <p:nvPr/>
        </p:nvSpPr>
        <p:spPr>
          <a:xfrm>
            <a:off x="3584293" y="2766349"/>
            <a:ext cx="5023413" cy="1122745"/>
          </a:xfrm>
          <a:prstGeom prst="roundRect">
            <a:avLst>
              <a:gd name="adj" fmla="val 19927"/>
            </a:avLst>
          </a:prstGeom>
          <a:solidFill>
            <a:srgbClr val="006A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noProof="1">
                <a:latin typeface="+mj-lt"/>
              </a:rPr>
              <a:t>Phương thức </a:t>
            </a:r>
            <a:br>
              <a:rPr lang="en-US" sz="4000" noProof="1">
                <a:latin typeface="+mj-lt"/>
              </a:rPr>
            </a:br>
            <a:r>
              <a:rPr lang="en-US" sz="4000" noProof="1">
                <a:latin typeface="+mj-lt"/>
              </a:rPr>
              <a:t>khảo sát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93562E-D3A3-CA8B-6F6A-DF72949F3E0D}"/>
              </a:ext>
            </a:extLst>
          </p:cNvPr>
          <p:cNvSpPr/>
          <p:nvPr/>
        </p:nvSpPr>
        <p:spPr>
          <a:xfrm>
            <a:off x="7974958" y="5776731"/>
            <a:ext cx="3356658" cy="846881"/>
          </a:xfrm>
          <a:prstGeom prst="roundRect">
            <a:avLst>
              <a:gd name="adj" fmla="val 0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0" i="0" u="none" strike="noStrike" noProof="1">
                <a:solidFill>
                  <a:srgbClr val="F2EFE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Khảo sát</a:t>
            </a:r>
            <a:br>
              <a:rPr lang="en-US" sz="3000" b="0" i="0" u="none" strike="noStrike" noProof="1">
                <a:solidFill>
                  <a:srgbClr val="F2EFE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b="0" i="0" u="none" strike="noStrike" noProof="1">
                <a:solidFill>
                  <a:srgbClr val="F2EFE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trực tiếp</a:t>
            </a:r>
          </a:p>
        </p:txBody>
      </p:sp>
    </p:spTree>
    <p:extLst>
      <p:ext uri="{BB962C8B-B14F-4D97-AF65-F5344CB8AC3E}">
        <p14:creationId xmlns:p14="http://schemas.microsoft.com/office/powerpoint/2010/main" val="2422344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FB52F-539B-F787-BD05-0A045886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C531FDE-D9E7-2C6F-7367-9CD300F9CD4B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4049A5F-133E-D5EE-B1F6-5DE6D02A2FBD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phân bổ thời gian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C35533-C357-077C-1841-6AF16E86D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175659"/>
              </p:ext>
            </p:extLst>
          </p:nvPr>
        </p:nvGraphicFramePr>
        <p:xfrm>
          <a:off x="0" y="675862"/>
          <a:ext cx="12192000" cy="618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5361627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7B9A-4B10-22F5-11F7-73705C631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AA6871C-1F35-1BAA-8ADE-7B0E8E9833BD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A48EB1-6FDC-CA65-B159-83CD05FD0889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phân bổ thời gian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398B1F1-F836-F737-1422-C116A879E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427281"/>
              </p:ext>
            </p:extLst>
          </p:nvPr>
        </p:nvGraphicFramePr>
        <p:xfrm>
          <a:off x="0" y="675862"/>
          <a:ext cx="12192000" cy="618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817663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04117-C87E-0BCF-B0F1-04FE6DE99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6E40BDB-F0CC-4D82-9D17-AA35B5016A64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C1C65F-617A-7DD6-D10E-FDE123EBB4A1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phân bổ thời gian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8F29E4F-30D5-ECC6-A600-F171F08D1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414071"/>
              </p:ext>
            </p:extLst>
          </p:nvPr>
        </p:nvGraphicFramePr>
        <p:xfrm>
          <a:off x="0" y="675862"/>
          <a:ext cx="12192000" cy="618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397355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98B8D-3919-FA86-90CF-CB425CF2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1727A4A-EC76-68FD-5FE4-E97F10FDD4E3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164832-2B2A-A55A-BF37-52C1D2A291D6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phân bổ thời gian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8E895B6-092D-8D6A-78DD-B22B8C5C3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224975"/>
              </p:ext>
            </p:extLst>
          </p:nvPr>
        </p:nvGraphicFramePr>
        <p:xfrm>
          <a:off x="496710" y="675863"/>
          <a:ext cx="11108267" cy="582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BFF6AE-5B98-9183-4A26-9E377C5A0DA6}"/>
              </a:ext>
            </a:extLst>
          </p:cNvPr>
          <p:cNvSpPr txBox="1"/>
          <p:nvPr/>
        </p:nvSpPr>
        <p:spPr>
          <a:xfrm>
            <a:off x="7902223" y="5693793"/>
            <a:ext cx="2156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>
                <a:solidFill>
                  <a:srgbClr val="232323"/>
                </a:solidFill>
              </a:rPr>
              <a:t>135 câu trả lời</a:t>
            </a:r>
          </a:p>
        </p:txBody>
      </p:sp>
    </p:spTree>
    <p:extLst>
      <p:ext uri="{BB962C8B-B14F-4D97-AF65-F5344CB8AC3E}">
        <p14:creationId xmlns:p14="http://schemas.microsoft.com/office/powerpoint/2010/main" val="98086997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4FF30-304B-D171-A8F8-7F2D00E5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E2C86ED-D778-B360-5F83-9555F78B9A7E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C00E0A-F206-65E6-00D7-CF0E52B432F2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phân bổ thời gian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7FBCC17-2A56-87CA-63E7-D3024A7604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407541"/>
              </p:ext>
            </p:extLst>
          </p:nvPr>
        </p:nvGraphicFramePr>
        <p:xfrm>
          <a:off x="248354" y="687153"/>
          <a:ext cx="11695290" cy="582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EF9EDC-EA75-8C2A-1883-265931F2A8CB}"/>
              </a:ext>
            </a:extLst>
          </p:cNvPr>
          <p:cNvSpPr txBox="1"/>
          <p:nvPr/>
        </p:nvSpPr>
        <p:spPr>
          <a:xfrm>
            <a:off x="7902223" y="5693793"/>
            <a:ext cx="2156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>
                <a:solidFill>
                  <a:srgbClr val="232323"/>
                </a:solidFill>
              </a:rPr>
              <a:t>135 câu trả lời</a:t>
            </a:r>
          </a:p>
        </p:txBody>
      </p:sp>
    </p:spTree>
    <p:extLst>
      <p:ext uri="{BB962C8B-B14F-4D97-AF65-F5344CB8AC3E}">
        <p14:creationId xmlns:p14="http://schemas.microsoft.com/office/powerpoint/2010/main" val="210360299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EE2E2D-D00B-069F-1ADE-EE14FD9E6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366497A-BF0A-0FBC-0B77-0C494B06DC81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993B11-22A6-3199-2C1C-F84C2E76A52C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F2EFE7"/>
                </a:solidFill>
                <a:latin typeface="+mj-lt"/>
              </a:rPr>
              <a:t>Phân tích thực trạng – kiến thức quản lý thời gian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52FACB2-D509-9F18-31F4-7ABF77335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9453313"/>
              </p:ext>
            </p:extLst>
          </p:nvPr>
        </p:nvGraphicFramePr>
        <p:xfrm>
          <a:off x="496710" y="675863"/>
          <a:ext cx="11108267" cy="582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7A0B08-A61B-21EA-15ED-445A89599DEB}"/>
              </a:ext>
            </a:extLst>
          </p:cNvPr>
          <p:cNvSpPr txBox="1"/>
          <p:nvPr/>
        </p:nvSpPr>
        <p:spPr>
          <a:xfrm>
            <a:off x="7902223" y="5693793"/>
            <a:ext cx="2156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>
                <a:solidFill>
                  <a:srgbClr val="F2EFE7"/>
                </a:solidFill>
              </a:rPr>
              <a:t>135 câu trả lời</a:t>
            </a:r>
          </a:p>
        </p:txBody>
      </p:sp>
    </p:spTree>
    <p:extLst>
      <p:ext uri="{BB962C8B-B14F-4D97-AF65-F5344CB8AC3E}">
        <p14:creationId xmlns:p14="http://schemas.microsoft.com/office/powerpoint/2010/main" val="3298237598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588A-6A93-AC7E-30D4-E9C098C5E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5D2CA24-AC13-6758-DC5B-2BAD38E70A44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794C34-83BB-5035-3E2C-2D84FDA3A835}"/>
              </a:ext>
            </a:extLst>
          </p:cNvPr>
          <p:cNvSpPr/>
          <p:nvPr/>
        </p:nvSpPr>
        <p:spPr>
          <a:xfrm>
            <a:off x="1027288" y="115572"/>
            <a:ext cx="9821333" cy="560290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Phân tích thực trạng – kiến thức về quản lí thời gian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37FDD75-BE9D-8FD7-92DC-63CCEDB7E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191073"/>
              </p:ext>
            </p:extLst>
          </p:nvPr>
        </p:nvGraphicFramePr>
        <p:xfrm>
          <a:off x="0" y="675862"/>
          <a:ext cx="12192000" cy="6182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3946803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4D62C-20A9-FCDC-3F8E-A99DE7601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264BD5-2303-63A2-203B-538C4E348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2EFE7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C1D370-CC99-DEF1-91ED-C2882CF84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7466808-5AE4-3C62-FD0E-9CD3F6A6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95BE10-5F57-9E5F-3F84-6DE5D41E1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rgbClr val="9AC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solidFill>
                  <a:srgbClr val="F2EFE7"/>
                </a:solidFill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193D49FD-91D2-9FC4-EE4B-B5C3ACF58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rgbClr val="F2EFE7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BDE58-9DF8-6287-EBC7-BB0101A6D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118416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noProof="1">
                <a:solidFill>
                  <a:srgbClr val="006A71"/>
                </a:solidFill>
              </a:rPr>
              <a:t>Giải pháp cải thiện</a:t>
            </a:r>
            <a:endParaRPr lang="en-US" sz="6000" b="1" kern="1200" noProof="1">
              <a:solidFill>
                <a:srgbClr val="006A7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3BDB7-F360-F187-FFBE-AB55886E332A}"/>
              </a:ext>
            </a:extLst>
          </p:cNvPr>
          <p:cNvSpPr txBox="1"/>
          <p:nvPr/>
        </p:nvSpPr>
        <p:spPr>
          <a:xfrm>
            <a:off x="2447432" y="2284055"/>
            <a:ext cx="1466975" cy="1520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1">
                <a:ln>
                  <a:noFill/>
                </a:ln>
                <a:solidFill>
                  <a:srgbClr val="006A7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B1A65-F479-8C71-032A-83DAC7AAD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744" y="4236335"/>
            <a:ext cx="2011026" cy="20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391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2B349-6C47-0CDE-72FB-30E18585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35D2CC-A9FA-6DDE-42B8-0D476F9F1BE0}"/>
              </a:ext>
            </a:extLst>
          </p:cNvPr>
          <p:cNvSpPr/>
          <p:nvPr/>
        </p:nvSpPr>
        <p:spPr>
          <a:xfrm>
            <a:off x="352063" y="191799"/>
            <a:ext cx="3502182" cy="506292"/>
          </a:xfrm>
          <a:prstGeom prst="roundRect">
            <a:avLst>
              <a:gd name="adj" fmla="val 18897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noProof="1">
                <a:latin typeface="+mj-lt"/>
              </a:rPr>
              <a:t>Quản lý sự ưu tiên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8CBF0-CEB5-8247-C775-60F4D4A7375D}"/>
              </a:ext>
            </a:extLst>
          </p:cNvPr>
          <p:cNvSpPr txBox="1"/>
          <p:nvPr/>
        </p:nvSpPr>
        <p:spPr>
          <a:xfrm>
            <a:off x="3962400" y="1835064"/>
            <a:ext cx="70221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500" b="1" u="sng">
                <a:solidFill>
                  <a:srgbClr val="000000"/>
                </a:solidFill>
              </a:rPr>
              <a:t>P</a:t>
            </a:r>
            <a:r>
              <a:rPr lang="vi-VN" sz="2500" b="1" i="0" u="sng" strike="noStrike">
                <a:solidFill>
                  <a:srgbClr val="000000"/>
                </a:solidFill>
                <a:effectLst/>
              </a:rPr>
              <a:t>hân bổ</a:t>
            </a:r>
            <a:r>
              <a:rPr lang="vi-VN" sz="2500" b="1" i="0" strike="noStrike">
                <a:solidFill>
                  <a:srgbClr val="000000"/>
                </a:solidFill>
                <a:effectLst/>
              </a:rPr>
              <a:t> </a:t>
            </a:r>
            <a:r>
              <a:rPr lang="vi-VN" sz="2500" b="0" i="0" u="none" strike="noStrike">
                <a:solidFill>
                  <a:srgbClr val="000000"/>
                </a:solidFill>
                <a:effectLst/>
              </a:rPr>
              <a:t>và </a:t>
            </a:r>
            <a:r>
              <a:rPr lang="vi-VN" sz="2500" b="1" i="0" u="sng" strike="noStrike">
                <a:solidFill>
                  <a:srgbClr val="000000"/>
                </a:solidFill>
                <a:effectLst/>
              </a:rPr>
              <a:t>sắp xếp </a:t>
            </a:r>
            <a:r>
              <a:rPr lang="vi-VN" sz="2500" b="0" i="0" u="none" strike="noStrike">
                <a:solidFill>
                  <a:srgbClr val="000000"/>
                </a:solidFill>
                <a:effectLst/>
              </a:rPr>
              <a:t>xem độ ưu tiên của công việc nào là cao hơn. </a:t>
            </a:r>
            <a:endParaRPr lang="en-US" sz="2500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9555F6-0BBA-908B-976B-8444EB367118}"/>
              </a:ext>
            </a:extLst>
          </p:cNvPr>
          <p:cNvSpPr txBox="1"/>
          <p:nvPr/>
        </p:nvSpPr>
        <p:spPr>
          <a:xfrm>
            <a:off x="3962400" y="4178277"/>
            <a:ext cx="702213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/>
              <a:t>G</a:t>
            </a:r>
            <a:r>
              <a:rPr lang="vi-VN" sz="2500" b="1"/>
              <a:t>iảm thiểu áp lực </a:t>
            </a:r>
            <a:endParaRPr lang="en-US" sz="25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/>
              <a:t>C</a:t>
            </a:r>
            <a:r>
              <a:rPr lang="vi-VN" sz="2500"/>
              <a:t>ó thêm </a:t>
            </a:r>
            <a:r>
              <a:rPr lang="vi-VN" sz="2500" b="1"/>
              <a:t>khoảng thời gian nhỏ </a:t>
            </a:r>
            <a:r>
              <a:rPr lang="vi-VN" sz="2500"/>
              <a:t>để vừa nghỉ ngơi vừa làm việc hiệu quả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C06700D-85EA-2A5F-073E-5A50479C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11" y="1766238"/>
            <a:ext cx="3658534" cy="36585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79F6EB-9FFC-6CD6-5773-6F000311ACDD}"/>
              </a:ext>
            </a:extLst>
          </p:cNvPr>
          <p:cNvSpPr txBox="1"/>
          <p:nvPr/>
        </p:nvSpPr>
        <p:spPr>
          <a:xfrm>
            <a:off x="3962400" y="1016291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000" b="1" i="0" u="sng" strike="noStrike">
                <a:solidFill>
                  <a:srgbClr val="000000"/>
                </a:solidFill>
                <a:effectLst/>
              </a:rPr>
              <a:t>Thay vì gom cụm</a:t>
            </a:r>
            <a:r>
              <a:rPr lang="en-US" sz="3000" b="1" i="0" u="sng" strike="noStrike">
                <a:solidFill>
                  <a:srgbClr val="000000"/>
                </a:solidFill>
                <a:effectLst/>
              </a:rPr>
              <a:t> nhiều công việc:</a:t>
            </a:r>
            <a:r>
              <a:rPr lang="vi-VN" sz="3000" b="1" i="0" u="sng" strike="noStrike">
                <a:solidFill>
                  <a:srgbClr val="000000"/>
                </a:solidFill>
                <a:effectLst/>
              </a:rPr>
              <a:t> </a:t>
            </a:r>
            <a:endParaRPr lang="en-US" sz="3000" b="1" u="sng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15A788-D88D-E236-B005-E7FCDDA9D82A}"/>
              </a:ext>
            </a:extLst>
          </p:cNvPr>
          <p:cNvSpPr txBox="1"/>
          <p:nvPr/>
        </p:nvSpPr>
        <p:spPr>
          <a:xfrm>
            <a:off x="3962400" y="2702050"/>
            <a:ext cx="70221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vi-VN" sz="2500"/>
              <a:t>Làm từ việc ưu tiên trước</a:t>
            </a:r>
            <a:endParaRPr lang="en-US" sz="2500" b="0" i="0" u="none" strike="noStrike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551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57389-7A84-C7C2-BE31-95EFC2A1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chemeClr val="tx1"/>
              </a:solidFill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rgbClr val="9AC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solidFill>
                  <a:srgbClr val="F2EFE7"/>
                </a:solidFill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rgbClr val="F2EFE7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B681-6E58-E472-27B5-648A5BA3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kern="1200" noProof="1">
                <a:solidFill>
                  <a:srgbClr val="006A71"/>
                </a:solidFill>
                <a:latin typeface="+mj-lt"/>
                <a:ea typeface="+mj-ea"/>
                <a:cs typeface="+mj-cs"/>
              </a:rPr>
              <a:t>Tổng quan về </a:t>
            </a:r>
            <a:br>
              <a:rPr lang="en-US" sz="6000" b="1" kern="1200" noProof="1">
                <a:solidFill>
                  <a:srgbClr val="006A71"/>
                </a:solidFill>
                <a:latin typeface="+mj-lt"/>
                <a:ea typeface="+mj-ea"/>
                <a:cs typeface="+mj-cs"/>
              </a:rPr>
            </a:br>
            <a:r>
              <a:rPr lang="en-US" sz="6000" b="1" kern="1200" noProof="1">
                <a:solidFill>
                  <a:srgbClr val="006A71"/>
                </a:solidFill>
                <a:latin typeface="+mj-lt"/>
                <a:ea typeface="+mj-ea"/>
                <a:cs typeface="+mj-cs"/>
              </a:rPr>
              <a:t>đề tài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22B90-9B90-3A92-FEE2-9BD65B156043}"/>
              </a:ext>
            </a:extLst>
          </p:cNvPr>
          <p:cNvSpPr txBox="1"/>
          <p:nvPr/>
        </p:nvSpPr>
        <p:spPr>
          <a:xfrm>
            <a:off x="2590370" y="2284055"/>
            <a:ext cx="1168392" cy="1520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0000" kern="1200" noProof="1">
                <a:solidFill>
                  <a:srgbClr val="006A71"/>
                </a:solidFill>
                <a:latin typeface="+mn-lt"/>
                <a:ea typeface="+mn-ea"/>
                <a:cs typeface="+mn-cs"/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FFEC8-188A-2B1B-754D-531315564506}"/>
              </a:ext>
            </a:extLst>
          </p:cNvPr>
          <p:cNvSpPr txBox="1"/>
          <p:nvPr/>
        </p:nvSpPr>
        <p:spPr>
          <a:xfrm>
            <a:off x="8593217" y="4690245"/>
            <a:ext cx="30900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i="0" strike="noStrike" noProof="1">
                <a:solidFill>
                  <a:srgbClr val="000000"/>
                </a:solidFill>
                <a:effectLst/>
              </a:rPr>
              <a:t>Đặt vấn đề</a:t>
            </a:r>
            <a:endParaRPr lang="en-US" sz="4000" noProof="1">
              <a:solidFill>
                <a:srgbClr val="00000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000" i="0" strike="noStrike" noProof="1">
                <a:solidFill>
                  <a:srgbClr val="000000"/>
                </a:solidFill>
                <a:effectLst/>
              </a:rPr>
              <a:t>Nội dung</a:t>
            </a:r>
            <a:endParaRPr lang="en-US" sz="4000" noProof="1"/>
          </a:p>
        </p:txBody>
      </p:sp>
      <p:grpSp>
        <p:nvGrpSpPr>
          <p:cNvPr id="3" name="Graphic 4" descr="Clock outline">
            <a:extLst>
              <a:ext uri="{FF2B5EF4-FFF2-40B4-BE49-F238E27FC236}">
                <a16:creationId xmlns:a16="http://schemas.microsoft.com/office/drawing/2014/main" id="{F6C643F9-35AB-A2E9-231E-4086D253C830}"/>
              </a:ext>
            </a:extLst>
          </p:cNvPr>
          <p:cNvGrpSpPr/>
          <p:nvPr/>
        </p:nvGrpSpPr>
        <p:grpSpPr>
          <a:xfrm rot="1645519">
            <a:off x="65751" y="24416"/>
            <a:ext cx="1573933" cy="1573933"/>
            <a:chOff x="-106969" y="14256"/>
            <a:chExt cx="1573933" cy="1573933"/>
          </a:xfrm>
          <a:solidFill>
            <a:srgbClr val="9ACBD0">
              <a:alpha val="18000"/>
            </a:srgbClr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33C04F2-DF81-7E5B-2C10-67BDFDB673D7}"/>
                </a:ext>
              </a:extLst>
            </p:cNvPr>
            <p:cNvSpPr/>
            <p:nvPr/>
          </p:nvSpPr>
          <p:spPr>
            <a:xfrm>
              <a:off x="-106969" y="14256"/>
              <a:ext cx="1573933" cy="1573933"/>
            </a:xfrm>
            <a:custGeom>
              <a:avLst/>
              <a:gdLst>
                <a:gd name="connsiteX0" fmla="*/ 786967 w 1573933"/>
                <a:gd name="connsiteY0" fmla="*/ 1573934 h 1573933"/>
                <a:gd name="connsiteX1" fmla="*/ 0 w 1573933"/>
                <a:gd name="connsiteY1" fmla="*/ 786967 h 1573933"/>
                <a:gd name="connsiteX2" fmla="*/ 786967 w 1573933"/>
                <a:gd name="connsiteY2" fmla="*/ 0 h 1573933"/>
                <a:gd name="connsiteX3" fmla="*/ 1573934 w 1573933"/>
                <a:gd name="connsiteY3" fmla="*/ 786967 h 1573933"/>
                <a:gd name="connsiteX4" fmla="*/ 786967 w 1573933"/>
                <a:gd name="connsiteY4" fmla="*/ 1573934 h 1573933"/>
                <a:gd name="connsiteX5" fmla="*/ 786967 w 1573933"/>
                <a:gd name="connsiteY5" fmla="*/ 41419 h 1573933"/>
                <a:gd name="connsiteX6" fmla="*/ 41419 w 1573933"/>
                <a:gd name="connsiteY6" fmla="*/ 786967 h 1573933"/>
                <a:gd name="connsiteX7" fmla="*/ 786967 w 1573933"/>
                <a:gd name="connsiteY7" fmla="*/ 1532515 h 1573933"/>
                <a:gd name="connsiteX8" fmla="*/ 1532515 w 1573933"/>
                <a:gd name="connsiteY8" fmla="*/ 786967 h 1573933"/>
                <a:gd name="connsiteX9" fmla="*/ 786967 w 1573933"/>
                <a:gd name="connsiteY9" fmla="*/ 41419 h 15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3933" h="1573933">
                  <a:moveTo>
                    <a:pt x="786967" y="1573934"/>
                  </a:moveTo>
                  <a:cubicBezTo>
                    <a:pt x="352338" y="1573934"/>
                    <a:pt x="0" y="1221596"/>
                    <a:pt x="0" y="786967"/>
                  </a:cubicBezTo>
                  <a:cubicBezTo>
                    <a:pt x="0" y="352338"/>
                    <a:pt x="352338" y="0"/>
                    <a:pt x="786967" y="0"/>
                  </a:cubicBezTo>
                  <a:cubicBezTo>
                    <a:pt x="1221596" y="0"/>
                    <a:pt x="1573934" y="352338"/>
                    <a:pt x="1573934" y="786967"/>
                  </a:cubicBezTo>
                  <a:cubicBezTo>
                    <a:pt x="1573443" y="1221393"/>
                    <a:pt x="1221393" y="1573443"/>
                    <a:pt x="786967" y="1573934"/>
                  </a:cubicBezTo>
                  <a:close/>
                  <a:moveTo>
                    <a:pt x="786967" y="41419"/>
                  </a:moveTo>
                  <a:cubicBezTo>
                    <a:pt x="375211" y="41419"/>
                    <a:pt x="41419" y="375211"/>
                    <a:pt x="41419" y="786967"/>
                  </a:cubicBezTo>
                  <a:cubicBezTo>
                    <a:pt x="41419" y="1198721"/>
                    <a:pt x="375211" y="1532515"/>
                    <a:pt x="786967" y="1532515"/>
                  </a:cubicBezTo>
                  <a:cubicBezTo>
                    <a:pt x="1198721" y="1532515"/>
                    <a:pt x="1532515" y="1198721"/>
                    <a:pt x="1532515" y="786967"/>
                  </a:cubicBezTo>
                  <a:cubicBezTo>
                    <a:pt x="1532059" y="375402"/>
                    <a:pt x="1198532" y="41875"/>
                    <a:pt x="786967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8EA784-F9EC-0812-CEBE-158F21C0BFDA}"/>
                </a:ext>
              </a:extLst>
            </p:cNvPr>
            <p:cNvSpPr/>
            <p:nvPr/>
          </p:nvSpPr>
          <p:spPr>
            <a:xfrm>
              <a:off x="659287" y="407740"/>
              <a:ext cx="325286" cy="698060"/>
            </a:xfrm>
            <a:custGeom>
              <a:avLst/>
              <a:gdLst>
                <a:gd name="connsiteX0" fmla="*/ 296003 w 325286"/>
                <a:gd name="connsiteY0" fmla="*/ 698060 h 698060"/>
                <a:gd name="connsiteX1" fmla="*/ 6068 w 325286"/>
                <a:gd name="connsiteY1" fmla="*/ 408125 h 698060"/>
                <a:gd name="connsiteX2" fmla="*/ 0 w 325286"/>
                <a:gd name="connsiteY2" fmla="*/ 393483 h 698060"/>
                <a:gd name="connsiteX3" fmla="*/ 0 w 325286"/>
                <a:gd name="connsiteY3" fmla="*/ 0 h 698060"/>
                <a:gd name="connsiteX4" fmla="*/ 41419 w 325286"/>
                <a:gd name="connsiteY4" fmla="*/ 0 h 698060"/>
                <a:gd name="connsiteX5" fmla="*/ 41419 w 325286"/>
                <a:gd name="connsiteY5" fmla="*/ 384910 h 698060"/>
                <a:gd name="connsiteX6" fmla="*/ 325287 w 325286"/>
                <a:gd name="connsiteY6" fmla="*/ 668777 h 69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5286" h="698060">
                  <a:moveTo>
                    <a:pt x="296003" y="698060"/>
                  </a:moveTo>
                  <a:lnTo>
                    <a:pt x="6068" y="408125"/>
                  </a:lnTo>
                  <a:cubicBezTo>
                    <a:pt x="2183" y="404242"/>
                    <a:pt x="2" y="398976"/>
                    <a:pt x="0" y="393483"/>
                  </a:cubicBezTo>
                  <a:lnTo>
                    <a:pt x="0" y="0"/>
                  </a:lnTo>
                  <a:lnTo>
                    <a:pt x="41419" y="0"/>
                  </a:lnTo>
                  <a:lnTo>
                    <a:pt x="41419" y="384910"/>
                  </a:lnTo>
                  <a:lnTo>
                    <a:pt x="325287" y="668777"/>
                  </a:ln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D1CC761-EF18-CF10-645B-68AB411DE498}"/>
                </a:ext>
              </a:extLst>
            </p:cNvPr>
            <p:cNvSpPr/>
            <p:nvPr/>
          </p:nvSpPr>
          <p:spPr>
            <a:xfrm>
              <a:off x="638578" y="242062"/>
              <a:ext cx="82838" cy="82838"/>
            </a:xfrm>
            <a:custGeom>
              <a:avLst/>
              <a:gdLst>
                <a:gd name="connsiteX0" fmla="*/ 82839 w 82838"/>
                <a:gd name="connsiteY0" fmla="*/ 41419 h 82838"/>
                <a:gd name="connsiteX1" fmla="*/ 41419 w 82838"/>
                <a:gd name="connsiteY1" fmla="*/ 82839 h 82838"/>
                <a:gd name="connsiteX2" fmla="*/ 0 w 82838"/>
                <a:gd name="connsiteY2" fmla="*/ 41419 h 82838"/>
                <a:gd name="connsiteX3" fmla="*/ 41419 w 82838"/>
                <a:gd name="connsiteY3" fmla="*/ 0 h 82838"/>
                <a:gd name="connsiteX4" fmla="*/ 82839 w 82838"/>
                <a:gd name="connsiteY4" fmla="*/ 41419 h 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8" h="82838">
                  <a:moveTo>
                    <a:pt x="82839" y="41419"/>
                  </a:moveTo>
                  <a:cubicBezTo>
                    <a:pt x="82839" y="64295"/>
                    <a:pt x="64295" y="82839"/>
                    <a:pt x="41419" y="82839"/>
                  </a:cubicBezTo>
                  <a:cubicBezTo>
                    <a:pt x="18544" y="82839"/>
                    <a:pt x="0" y="64295"/>
                    <a:pt x="0" y="41419"/>
                  </a:cubicBezTo>
                  <a:cubicBezTo>
                    <a:pt x="0" y="18544"/>
                    <a:pt x="18544" y="0"/>
                    <a:pt x="41419" y="0"/>
                  </a:cubicBezTo>
                  <a:cubicBezTo>
                    <a:pt x="64295" y="0"/>
                    <a:pt x="82839" y="18544"/>
                    <a:pt x="82839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42EE07-633C-5D19-CE46-355D7B878C6B}"/>
                </a:ext>
              </a:extLst>
            </p:cNvPr>
            <p:cNvSpPr/>
            <p:nvPr/>
          </p:nvSpPr>
          <p:spPr>
            <a:xfrm>
              <a:off x="120836" y="759804"/>
              <a:ext cx="82838" cy="82838"/>
            </a:xfrm>
            <a:custGeom>
              <a:avLst/>
              <a:gdLst>
                <a:gd name="connsiteX0" fmla="*/ 82839 w 82838"/>
                <a:gd name="connsiteY0" fmla="*/ 41419 h 82838"/>
                <a:gd name="connsiteX1" fmla="*/ 41419 w 82838"/>
                <a:gd name="connsiteY1" fmla="*/ 82839 h 82838"/>
                <a:gd name="connsiteX2" fmla="*/ 0 w 82838"/>
                <a:gd name="connsiteY2" fmla="*/ 41419 h 82838"/>
                <a:gd name="connsiteX3" fmla="*/ 41419 w 82838"/>
                <a:gd name="connsiteY3" fmla="*/ 0 h 82838"/>
                <a:gd name="connsiteX4" fmla="*/ 82839 w 82838"/>
                <a:gd name="connsiteY4" fmla="*/ 41419 h 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8" h="82838">
                  <a:moveTo>
                    <a:pt x="82839" y="41419"/>
                  </a:moveTo>
                  <a:cubicBezTo>
                    <a:pt x="82839" y="64295"/>
                    <a:pt x="64295" y="82839"/>
                    <a:pt x="41419" y="82839"/>
                  </a:cubicBezTo>
                  <a:cubicBezTo>
                    <a:pt x="18544" y="82839"/>
                    <a:pt x="0" y="64295"/>
                    <a:pt x="0" y="41419"/>
                  </a:cubicBezTo>
                  <a:cubicBezTo>
                    <a:pt x="0" y="18544"/>
                    <a:pt x="18544" y="0"/>
                    <a:pt x="41419" y="0"/>
                  </a:cubicBezTo>
                  <a:cubicBezTo>
                    <a:pt x="64295" y="0"/>
                    <a:pt x="82839" y="18544"/>
                    <a:pt x="82839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0AB1B6-8648-69C4-5D0C-BEB2F7846148}"/>
                </a:ext>
              </a:extLst>
            </p:cNvPr>
            <p:cNvSpPr/>
            <p:nvPr/>
          </p:nvSpPr>
          <p:spPr>
            <a:xfrm>
              <a:off x="638578" y="1277545"/>
              <a:ext cx="82838" cy="82838"/>
            </a:xfrm>
            <a:custGeom>
              <a:avLst/>
              <a:gdLst>
                <a:gd name="connsiteX0" fmla="*/ 82839 w 82838"/>
                <a:gd name="connsiteY0" fmla="*/ 41419 h 82838"/>
                <a:gd name="connsiteX1" fmla="*/ 41419 w 82838"/>
                <a:gd name="connsiteY1" fmla="*/ 82839 h 82838"/>
                <a:gd name="connsiteX2" fmla="*/ 0 w 82838"/>
                <a:gd name="connsiteY2" fmla="*/ 41419 h 82838"/>
                <a:gd name="connsiteX3" fmla="*/ 41419 w 82838"/>
                <a:gd name="connsiteY3" fmla="*/ 0 h 82838"/>
                <a:gd name="connsiteX4" fmla="*/ 82839 w 82838"/>
                <a:gd name="connsiteY4" fmla="*/ 41419 h 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8" h="82838">
                  <a:moveTo>
                    <a:pt x="82839" y="41419"/>
                  </a:moveTo>
                  <a:cubicBezTo>
                    <a:pt x="82839" y="64295"/>
                    <a:pt x="64295" y="82839"/>
                    <a:pt x="41419" y="82839"/>
                  </a:cubicBezTo>
                  <a:cubicBezTo>
                    <a:pt x="18544" y="82839"/>
                    <a:pt x="0" y="64295"/>
                    <a:pt x="0" y="41419"/>
                  </a:cubicBezTo>
                  <a:cubicBezTo>
                    <a:pt x="0" y="18544"/>
                    <a:pt x="18544" y="0"/>
                    <a:pt x="41419" y="0"/>
                  </a:cubicBezTo>
                  <a:cubicBezTo>
                    <a:pt x="64295" y="0"/>
                    <a:pt x="82839" y="18544"/>
                    <a:pt x="82839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D896B3B-C218-4E79-F97E-E8FA673B4932}"/>
                </a:ext>
              </a:extLst>
            </p:cNvPr>
            <p:cNvSpPr/>
            <p:nvPr/>
          </p:nvSpPr>
          <p:spPr>
            <a:xfrm>
              <a:off x="1156319" y="759804"/>
              <a:ext cx="82838" cy="82838"/>
            </a:xfrm>
            <a:custGeom>
              <a:avLst/>
              <a:gdLst>
                <a:gd name="connsiteX0" fmla="*/ 82839 w 82838"/>
                <a:gd name="connsiteY0" fmla="*/ 41419 h 82838"/>
                <a:gd name="connsiteX1" fmla="*/ 41419 w 82838"/>
                <a:gd name="connsiteY1" fmla="*/ 82839 h 82838"/>
                <a:gd name="connsiteX2" fmla="*/ 0 w 82838"/>
                <a:gd name="connsiteY2" fmla="*/ 41419 h 82838"/>
                <a:gd name="connsiteX3" fmla="*/ 41419 w 82838"/>
                <a:gd name="connsiteY3" fmla="*/ 0 h 82838"/>
                <a:gd name="connsiteX4" fmla="*/ 82839 w 82838"/>
                <a:gd name="connsiteY4" fmla="*/ 41419 h 8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38" h="82838">
                  <a:moveTo>
                    <a:pt x="82839" y="41419"/>
                  </a:moveTo>
                  <a:cubicBezTo>
                    <a:pt x="82839" y="64295"/>
                    <a:pt x="64295" y="82839"/>
                    <a:pt x="41419" y="82839"/>
                  </a:cubicBezTo>
                  <a:cubicBezTo>
                    <a:pt x="18544" y="82839"/>
                    <a:pt x="0" y="64295"/>
                    <a:pt x="0" y="41419"/>
                  </a:cubicBezTo>
                  <a:cubicBezTo>
                    <a:pt x="0" y="18544"/>
                    <a:pt x="18544" y="0"/>
                    <a:pt x="41419" y="0"/>
                  </a:cubicBezTo>
                  <a:cubicBezTo>
                    <a:pt x="64295" y="0"/>
                    <a:pt x="82839" y="18544"/>
                    <a:pt x="82839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E0D951-9591-D1CC-FEFD-5EA48A34CBC2}"/>
                </a:ext>
              </a:extLst>
            </p:cNvPr>
            <p:cNvSpPr/>
            <p:nvPr/>
          </p:nvSpPr>
          <p:spPr>
            <a:xfrm>
              <a:off x="-3421" y="117804"/>
              <a:ext cx="1366837" cy="1366837"/>
            </a:xfrm>
            <a:custGeom>
              <a:avLst/>
              <a:gdLst>
                <a:gd name="connsiteX0" fmla="*/ 683419 w 1366837"/>
                <a:gd name="connsiteY0" fmla="*/ 1366837 h 1366837"/>
                <a:gd name="connsiteX1" fmla="*/ 0 w 1366837"/>
                <a:gd name="connsiteY1" fmla="*/ 683419 h 1366837"/>
                <a:gd name="connsiteX2" fmla="*/ 683419 w 1366837"/>
                <a:gd name="connsiteY2" fmla="*/ 0 h 1366837"/>
                <a:gd name="connsiteX3" fmla="*/ 1366837 w 1366837"/>
                <a:gd name="connsiteY3" fmla="*/ 683419 h 1366837"/>
                <a:gd name="connsiteX4" fmla="*/ 683419 w 1366837"/>
                <a:gd name="connsiteY4" fmla="*/ 1366837 h 1366837"/>
                <a:gd name="connsiteX5" fmla="*/ 683419 w 1366837"/>
                <a:gd name="connsiteY5" fmla="*/ 41419 h 1366837"/>
                <a:gd name="connsiteX6" fmla="*/ 41419 w 1366837"/>
                <a:gd name="connsiteY6" fmla="*/ 683419 h 1366837"/>
                <a:gd name="connsiteX7" fmla="*/ 683419 w 1366837"/>
                <a:gd name="connsiteY7" fmla="*/ 1325418 h 1366837"/>
                <a:gd name="connsiteX8" fmla="*/ 1325418 w 1366837"/>
                <a:gd name="connsiteY8" fmla="*/ 683419 h 1366837"/>
                <a:gd name="connsiteX9" fmla="*/ 683419 w 1366837"/>
                <a:gd name="connsiteY9" fmla="*/ 41419 h 136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837" h="1366837">
                  <a:moveTo>
                    <a:pt x="683419" y="1366837"/>
                  </a:moveTo>
                  <a:cubicBezTo>
                    <a:pt x="305977" y="1366837"/>
                    <a:pt x="0" y="1060861"/>
                    <a:pt x="0" y="683419"/>
                  </a:cubicBezTo>
                  <a:cubicBezTo>
                    <a:pt x="0" y="305977"/>
                    <a:pt x="305977" y="0"/>
                    <a:pt x="683419" y="0"/>
                  </a:cubicBezTo>
                  <a:cubicBezTo>
                    <a:pt x="1060861" y="0"/>
                    <a:pt x="1366837" y="305977"/>
                    <a:pt x="1366837" y="683419"/>
                  </a:cubicBezTo>
                  <a:cubicBezTo>
                    <a:pt x="1366405" y="1060680"/>
                    <a:pt x="1060680" y="1366405"/>
                    <a:pt x="683419" y="1366837"/>
                  </a:cubicBezTo>
                  <a:close/>
                  <a:moveTo>
                    <a:pt x="683419" y="41419"/>
                  </a:moveTo>
                  <a:cubicBezTo>
                    <a:pt x="328853" y="41419"/>
                    <a:pt x="41419" y="328853"/>
                    <a:pt x="41419" y="683419"/>
                  </a:cubicBezTo>
                  <a:cubicBezTo>
                    <a:pt x="41419" y="1037984"/>
                    <a:pt x="328853" y="1325418"/>
                    <a:pt x="683419" y="1325418"/>
                  </a:cubicBezTo>
                  <a:cubicBezTo>
                    <a:pt x="1037984" y="1325418"/>
                    <a:pt x="1325418" y="1037984"/>
                    <a:pt x="1325418" y="683419"/>
                  </a:cubicBezTo>
                  <a:cubicBezTo>
                    <a:pt x="1325008" y="329023"/>
                    <a:pt x="1037815" y="41829"/>
                    <a:pt x="683419" y="41419"/>
                  </a:cubicBezTo>
                  <a:close/>
                </a:path>
              </a:pathLst>
            </a:custGeom>
            <a:grpFill/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6510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5E377-A0CA-48CD-3752-20FC2B647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3BF8CAD-DB59-FF0E-6766-1D04CC89BF40}"/>
              </a:ext>
            </a:extLst>
          </p:cNvPr>
          <p:cNvGrpSpPr/>
          <p:nvPr/>
        </p:nvGrpSpPr>
        <p:grpSpPr>
          <a:xfrm>
            <a:off x="5743937" y="2653514"/>
            <a:ext cx="6096000" cy="1415186"/>
            <a:chOff x="5743937" y="2653514"/>
            <a:chExt cx="6096000" cy="14151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226C2-4A27-DCFE-A1EB-0EE2B2CEADCD}"/>
                </a:ext>
              </a:extLst>
            </p:cNvPr>
            <p:cNvSpPr txBox="1"/>
            <p:nvPr/>
          </p:nvSpPr>
          <p:spPr>
            <a:xfrm>
              <a:off x="5743937" y="2653514"/>
              <a:ext cx="609600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500"/>
                <a:t>Chọn ra ít nhất 3 công việc quan trọng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F49ECDE-7B0B-229D-0704-54CE2A03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8350" y="3130568"/>
              <a:ext cx="938132" cy="9381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0ECAB22-C965-4225-18B5-762EA7FD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4614" y="3130568"/>
              <a:ext cx="938132" cy="93813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8117C4B-4ABB-BC95-7143-E15D3F33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0878" y="3130568"/>
              <a:ext cx="938132" cy="93813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14160A-012F-96EA-C5BC-D4D50056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6482" y="3130568"/>
              <a:ext cx="938132" cy="93813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071B7D2-DC08-5D39-ACA3-661852B29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2746" y="3130568"/>
              <a:ext cx="938132" cy="93813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B116A70-8BEB-37D4-C6F9-F2A6BFA6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9010" y="3130568"/>
              <a:ext cx="938132" cy="938132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F359DE-4C56-7DAC-6C78-6EBF536BE3FD}"/>
              </a:ext>
            </a:extLst>
          </p:cNvPr>
          <p:cNvSpPr/>
          <p:nvPr/>
        </p:nvSpPr>
        <p:spPr>
          <a:xfrm>
            <a:off x="352064" y="191799"/>
            <a:ext cx="3816814" cy="1066730"/>
          </a:xfrm>
          <a:prstGeom prst="roundRect">
            <a:avLst>
              <a:gd name="adj" fmla="val 17117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latin typeface="+mj-lt"/>
              </a:rPr>
              <a:t>T</a:t>
            </a:r>
            <a:r>
              <a:rPr lang="vi-VN" sz="3000">
                <a:latin typeface="+mj-lt"/>
              </a:rPr>
              <a:t>ruyền thống kết hợp hiện đại</a:t>
            </a:r>
            <a:endParaRPr lang="vi-VN" sz="3000" noProof="1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1D1BF-AAEE-933F-B874-3A20F1B6B409}"/>
              </a:ext>
            </a:extLst>
          </p:cNvPr>
          <p:cNvSpPr txBox="1"/>
          <p:nvPr/>
        </p:nvSpPr>
        <p:spPr>
          <a:xfrm>
            <a:off x="527915" y="5283421"/>
            <a:ext cx="447550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/>
              <a:t>L</a:t>
            </a:r>
            <a:r>
              <a:rPr lang="vi-VN" sz="2500" b="1"/>
              <a:t>uôn đưa bản thân vào trạng thái làm việc dù nhiều hay ít</a:t>
            </a:r>
            <a:endParaRPr lang="en-US" sz="25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BAAE1-A572-5CD1-1B62-95E3399C4F19}"/>
              </a:ext>
            </a:extLst>
          </p:cNvPr>
          <p:cNvSpPr txBox="1"/>
          <p:nvPr/>
        </p:nvSpPr>
        <p:spPr>
          <a:xfrm>
            <a:off x="461568" y="1443509"/>
            <a:ext cx="48871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/>
              <a:t>VD: G</a:t>
            </a:r>
            <a:r>
              <a:rPr lang="vi-VN" sz="2500"/>
              <a:t>iải pháp IvyLee cơ chế hoạt động theo từng bước</a:t>
            </a:r>
            <a:endParaRPr lang="en-US" sz="2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E85DA-B119-DAE1-C811-E942C53C77BD}"/>
              </a:ext>
            </a:extLst>
          </p:cNvPr>
          <p:cNvSpPr txBox="1"/>
          <p:nvPr/>
        </p:nvSpPr>
        <p:spPr>
          <a:xfrm>
            <a:off x="5743937" y="640340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500" b="0" i="0" u="none"/>
              <a:t>Hãy viết ra các công việc bạn cần làm trong 1 khoảng thời gian cụ thể </a:t>
            </a:r>
            <a:endParaRPr lang="en-US" sz="25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367B7-9A4E-0741-8A77-44FE6272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950" y="1608748"/>
            <a:ext cx="938132" cy="938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69D51-FEA4-849F-8831-BF7ECE58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082" y="1608748"/>
            <a:ext cx="938132" cy="938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F23AE2-C38A-0489-91EE-726E6C9E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14" y="1608748"/>
            <a:ext cx="938132" cy="938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828AB-030F-5FC8-268A-87C1F262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346" y="1608748"/>
            <a:ext cx="938132" cy="938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0FB71-A924-5444-859D-97152969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478" y="1608748"/>
            <a:ext cx="938132" cy="938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8BC92-61C0-867A-F8E2-DB5E95A5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610" y="1608748"/>
            <a:ext cx="938132" cy="9381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C6A0788-BB46-97B4-F67B-109D0A81E938}"/>
              </a:ext>
            </a:extLst>
          </p:cNvPr>
          <p:cNvSpPr/>
          <p:nvPr/>
        </p:nvSpPr>
        <p:spPr>
          <a:xfrm>
            <a:off x="7244715" y="3939727"/>
            <a:ext cx="681990" cy="1289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1CC5A-77DD-56B6-66BA-AD604F89D253}"/>
              </a:ext>
            </a:extLst>
          </p:cNvPr>
          <p:cNvSpPr/>
          <p:nvPr/>
        </p:nvSpPr>
        <p:spPr>
          <a:xfrm>
            <a:off x="9127566" y="3941038"/>
            <a:ext cx="681990" cy="1289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2EB685-B4A3-33C6-DA50-41434B072623}"/>
              </a:ext>
            </a:extLst>
          </p:cNvPr>
          <p:cNvSpPr/>
          <p:nvPr/>
        </p:nvSpPr>
        <p:spPr>
          <a:xfrm>
            <a:off x="10997081" y="3939727"/>
            <a:ext cx="681990" cy="12897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A3EDE-3486-0E77-FB90-D5229CF2C385}"/>
              </a:ext>
            </a:extLst>
          </p:cNvPr>
          <p:cNvSpPr txBox="1"/>
          <p:nvPr/>
        </p:nvSpPr>
        <p:spPr>
          <a:xfrm>
            <a:off x="5743937" y="4337187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2500"/>
              <a:t>Sắp xếp giảm dần theo độ ưu tiên trong 1 mốc thời gian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64B210-86F9-14E8-810A-FDE1A01BD020}"/>
              </a:ext>
            </a:extLst>
          </p:cNvPr>
          <p:cNvGrpSpPr/>
          <p:nvPr/>
        </p:nvGrpSpPr>
        <p:grpSpPr>
          <a:xfrm>
            <a:off x="6178350" y="5272861"/>
            <a:ext cx="938132" cy="938133"/>
            <a:chOff x="7116482" y="2682026"/>
            <a:chExt cx="938132" cy="93813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5E7615-FAEE-8776-A38D-1D24335F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6482" y="2682026"/>
              <a:ext cx="938132" cy="938132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DE28177-650B-C946-C4CA-FAD8DE32CA76}"/>
                </a:ext>
              </a:extLst>
            </p:cNvPr>
            <p:cNvSpPr/>
            <p:nvPr/>
          </p:nvSpPr>
          <p:spPr>
            <a:xfrm>
              <a:off x="7244715" y="3491185"/>
              <a:ext cx="681990" cy="128974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D5CCF4C-0F88-39E1-911C-E913AAA4695B}"/>
              </a:ext>
            </a:extLst>
          </p:cNvPr>
          <p:cNvGrpSpPr/>
          <p:nvPr/>
        </p:nvGrpSpPr>
        <p:grpSpPr>
          <a:xfrm>
            <a:off x="7116482" y="5271549"/>
            <a:ext cx="938132" cy="939444"/>
            <a:chOff x="8992746" y="2682026"/>
            <a:chExt cx="938132" cy="93944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56EFBC0-EB5A-3236-DFDC-16D6BAB7B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2746" y="2682026"/>
              <a:ext cx="938132" cy="938132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32EAF95-3B31-45A4-6EB3-BD0E46DC298A}"/>
                </a:ext>
              </a:extLst>
            </p:cNvPr>
            <p:cNvSpPr/>
            <p:nvPr/>
          </p:nvSpPr>
          <p:spPr>
            <a:xfrm>
              <a:off x="9127566" y="3492496"/>
              <a:ext cx="681990" cy="128974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154E41-57D8-6F38-A980-0145C13A16F5}"/>
              </a:ext>
            </a:extLst>
          </p:cNvPr>
          <p:cNvGrpSpPr/>
          <p:nvPr/>
        </p:nvGrpSpPr>
        <p:grpSpPr>
          <a:xfrm>
            <a:off x="8054614" y="5271549"/>
            <a:ext cx="938132" cy="938133"/>
            <a:chOff x="10869010" y="2682026"/>
            <a:chExt cx="938132" cy="93813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CCB14A-B695-B189-08EC-31F5077C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69010" y="2682026"/>
              <a:ext cx="938132" cy="938132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9BE8036-32A2-E142-37E6-24DB9ED31BA4}"/>
                </a:ext>
              </a:extLst>
            </p:cNvPr>
            <p:cNvSpPr/>
            <p:nvPr/>
          </p:nvSpPr>
          <p:spPr>
            <a:xfrm>
              <a:off x="10997081" y="3491185"/>
              <a:ext cx="681990" cy="128974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357976E-D6F4-8223-D95E-2F39D729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359" y="5277776"/>
            <a:ext cx="938132" cy="9381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8DCA5F-128C-412F-59D5-671B7AD1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878" y="5271549"/>
            <a:ext cx="938132" cy="9381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BE04A0A-CAD2-DDC4-7555-82D2F96E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97" y="5265322"/>
            <a:ext cx="938132" cy="938132"/>
          </a:xfrm>
          <a:prstGeom prst="rect">
            <a:avLst/>
          </a:prstGeom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12EC373-AD3B-941B-69F9-CF672885D70D}"/>
              </a:ext>
            </a:extLst>
          </p:cNvPr>
          <p:cNvCxnSpPr>
            <a:cxnSpLocks/>
            <a:stCxn id="36" idx="1"/>
            <a:endCxn id="4" idx="1"/>
          </p:cNvCxnSpPr>
          <p:nvPr/>
        </p:nvCxnSpPr>
        <p:spPr>
          <a:xfrm rot="10800000">
            <a:off x="5743938" y="1071227"/>
            <a:ext cx="434413" cy="4670700"/>
          </a:xfrm>
          <a:prstGeom prst="bentConnector3">
            <a:avLst>
              <a:gd name="adj1" fmla="val 204680"/>
            </a:avLst>
          </a:prstGeom>
          <a:ln w="57150">
            <a:solidFill>
              <a:srgbClr val="006A7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2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25" grpId="0" animBg="1"/>
      <p:bldP spid="26" grpId="0" animBg="1"/>
      <p:bldP spid="27" grpId="0" animBg="1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4C36E-8C19-F90A-1778-CFB1F167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006AEE-2137-A735-2C38-A3ABBD527648}"/>
              </a:ext>
            </a:extLst>
          </p:cNvPr>
          <p:cNvSpPr/>
          <p:nvPr/>
        </p:nvSpPr>
        <p:spPr>
          <a:xfrm>
            <a:off x="655898" y="504315"/>
            <a:ext cx="2500257" cy="486286"/>
          </a:xfrm>
          <a:prstGeom prst="roundRect">
            <a:avLst>
              <a:gd name="adj" fmla="val 22142"/>
            </a:avLst>
          </a:prstGeom>
          <a:solidFill>
            <a:srgbClr val="F2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noProof="1">
                <a:solidFill>
                  <a:srgbClr val="333333"/>
                </a:solidFill>
                <a:latin typeface="+mj-lt"/>
              </a:rPr>
              <a:t>Hãy ghi 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751D4-9166-8A27-10C5-FA55E73E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91" y="990600"/>
            <a:ext cx="4876800" cy="487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7FEEAB-87F5-41FD-235E-336ACD9994D8}"/>
              </a:ext>
            </a:extLst>
          </p:cNvPr>
          <p:cNvSpPr txBox="1"/>
          <p:nvPr/>
        </p:nvSpPr>
        <p:spPr>
          <a:xfrm>
            <a:off x="655898" y="1581531"/>
            <a:ext cx="5703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F2EFE7"/>
                </a:solidFill>
              </a:rPr>
              <a:t>H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ãy tập thói quen ghi ra </a:t>
            </a:r>
            <a:r>
              <a:rPr lang="vi-VN" sz="3000" b="1" i="0" u="sng" strike="noStrike">
                <a:solidFill>
                  <a:srgbClr val="F2EFE7"/>
                </a:solidFill>
                <a:effectLst/>
              </a:rPr>
              <a:t>1 tờ note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 hoặc </a:t>
            </a:r>
            <a:r>
              <a:rPr lang="vi-VN" sz="3000" i="0" u="none" strike="noStrike">
                <a:solidFill>
                  <a:srgbClr val="F2EFE7"/>
                </a:solidFill>
                <a:effectLst/>
              </a:rPr>
              <a:t>ghi lên </a:t>
            </a:r>
            <a:r>
              <a:rPr lang="vi-VN" sz="3000" b="1" i="0" u="sng" strike="noStrike">
                <a:solidFill>
                  <a:srgbClr val="F2EFE7"/>
                </a:solidFill>
                <a:effectLst/>
              </a:rPr>
              <a:t>bất cứ phương thức nào </a:t>
            </a:r>
            <a:endParaRPr lang="en-US" sz="3000" b="1" i="0" u="sng" strike="noStrike">
              <a:solidFill>
                <a:srgbClr val="F2EFE7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95256-7D43-1DA2-F9B0-732B20F52CB0}"/>
              </a:ext>
            </a:extLst>
          </p:cNvPr>
          <p:cNvSpPr txBox="1"/>
          <p:nvPr/>
        </p:nvSpPr>
        <p:spPr>
          <a:xfrm>
            <a:off x="651077" y="3649790"/>
            <a:ext cx="515941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F2EFE7"/>
                </a:solidFill>
              </a:rPr>
              <a:t>C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ải thiện được khả năng ghi nhớ dài hạn</a:t>
            </a:r>
            <a:endParaRPr lang="en-US" sz="3000">
              <a:solidFill>
                <a:srgbClr val="F2EF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56956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3686-FCBD-EA2E-9833-8D85AF27E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9630A4-7F92-2097-CA31-AD9557D338A1}"/>
              </a:ext>
            </a:extLst>
          </p:cNvPr>
          <p:cNvSpPr/>
          <p:nvPr/>
        </p:nvSpPr>
        <p:spPr>
          <a:xfrm>
            <a:off x="525683" y="330694"/>
            <a:ext cx="3898834" cy="918003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noProof="1">
                <a:latin typeface="+mj-lt"/>
              </a:rPr>
              <a:t>Nghe nhạc</a:t>
            </a:r>
            <a:r>
              <a:rPr lang="en-US" sz="3000" noProof="1">
                <a:latin typeface="+mj-lt"/>
              </a:rPr>
              <a:t> với tần số phù hợp</a:t>
            </a:r>
            <a:endParaRPr lang="vi-VN" sz="3000" noProof="1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694C2-045C-D157-6D3C-983C633C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16" y="990600"/>
            <a:ext cx="4876800" cy="487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928BA-280B-8EA0-8D4C-D31A6F236E94}"/>
              </a:ext>
            </a:extLst>
          </p:cNvPr>
          <p:cNvSpPr txBox="1"/>
          <p:nvPr/>
        </p:nvSpPr>
        <p:spPr>
          <a:xfrm>
            <a:off x="525682" y="1821280"/>
            <a:ext cx="604226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000" b="0" i="0" u="none" strike="noStrike">
                <a:solidFill>
                  <a:srgbClr val="000000"/>
                </a:solidFill>
                <a:effectLst/>
              </a:rPr>
              <a:t>Con </a:t>
            </a:r>
            <a:r>
              <a:rPr lang="vi-VN" sz="3000"/>
              <a:t>người</a:t>
            </a:r>
            <a:r>
              <a:rPr lang="vi-VN" sz="3000" b="0" i="0" u="none" strike="noStrike">
                <a:solidFill>
                  <a:srgbClr val="000000"/>
                </a:solidFill>
                <a:effectLst/>
              </a:rPr>
              <a:t> luôn có xu hướng thỏa mãn 1 điều gì đó để làm cho công việc trở nên trơn tru và thuận lợi hơn</a:t>
            </a:r>
            <a:endParaRPr lang="en-US" sz="3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2E879D-944A-C91E-8E8B-ABAB71F13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95" y="4590170"/>
            <a:ext cx="1744885" cy="1744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B85B40-945C-B90D-2B81-BFACE92C8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798" y="4243861"/>
            <a:ext cx="1477324" cy="14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7160"/>
      </p:ext>
    </p:extLst>
  </p:cSld>
  <p:clrMapOvr>
    <a:masterClrMapping/>
  </p:clrMapOvr>
  <p:transition spd="med">
    <p:pull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C3DA-8A4A-5D76-CE89-2F211324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5F50E-69A6-B8F4-B793-F7D82E59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01770"/>
            <a:ext cx="4876800" cy="4756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24DAA-CF16-765A-5C89-3277C80B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54" y="739742"/>
            <a:ext cx="1971552" cy="1922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B8F51-52F3-1699-5D02-D1346196F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6881" y="691996"/>
            <a:ext cx="1379319" cy="1345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D6127-5D3F-FCAA-1A4F-AD857D42C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855" y="3056383"/>
            <a:ext cx="2021710" cy="113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5973C-13A7-53AB-C769-548B3C4C3AAB}"/>
              </a:ext>
            </a:extLst>
          </p:cNvPr>
          <p:cNvSpPr txBox="1"/>
          <p:nvPr/>
        </p:nvSpPr>
        <p:spPr>
          <a:xfrm>
            <a:off x="525682" y="173678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/>
              <a:t>N</a:t>
            </a:r>
            <a:r>
              <a:rPr lang="vi-VN" sz="3000"/>
              <a:t>ghe những bạn nhạc có tần số phù hợp thay vì những bài nhạc bạn yêu thích</a:t>
            </a:r>
            <a:endParaRPr lang="en-US" sz="3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A4A64-FD21-B0C8-AF69-48C690F97F33}"/>
              </a:ext>
            </a:extLst>
          </p:cNvPr>
          <p:cNvSpPr txBox="1"/>
          <p:nvPr/>
        </p:nvSpPr>
        <p:spPr>
          <a:xfrm>
            <a:off x="525682" y="455565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/>
              <a:t>Ví dụ: </a:t>
            </a:r>
            <a:br>
              <a:rPr lang="en-US" sz="3000"/>
            </a:br>
            <a:r>
              <a:rPr lang="en-US" sz="3000"/>
              <a:t>Tần số </a:t>
            </a:r>
            <a:r>
              <a:rPr lang="en-US" sz="3000" b="1" u="sng"/>
              <a:t>528Hz - 1</a:t>
            </a:r>
            <a:r>
              <a:rPr lang="en-US" sz="3000"/>
              <a:t> tần số đẹp và phù hợp vì mang đến rất nhiều công dụng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5D80D9-CB63-090F-73AD-7D8B7818CDAF}"/>
              </a:ext>
            </a:extLst>
          </p:cNvPr>
          <p:cNvSpPr/>
          <p:nvPr/>
        </p:nvSpPr>
        <p:spPr>
          <a:xfrm>
            <a:off x="525683" y="330694"/>
            <a:ext cx="3898834" cy="918003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000" noProof="1">
                <a:latin typeface="+mj-lt"/>
              </a:rPr>
              <a:t>Nghe nhạc</a:t>
            </a:r>
            <a:r>
              <a:rPr lang="en-US" sz="3000" noProof="1">
                <a:latin typeface="+mj-lt"/>
              </a:rPr>
              <a:t> với tần số phù hợp</a:t>
            </a:r>
            <a:endParaRPr lang="vi-VN" sz="3000" noProof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68728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ACA98-ED34-6755-3A45-9B59C2E18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529A341-3222-349F-9FDD-4F5F15A44A6F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35C4FC-BB13-7E02-F58D-BE6A0B47835B}"/>
              </a:ext>
            </a:extLst>
          </p:cNvPr>
          <p:cNvSpPr/>
          <p:nvPr/>
        </p:nvSpPr>
        <p:spPr>
          <a:xfrm>
            <a:off x="-83917" y="2080179"/>
            <a:ext cx="2886112" cy="2697641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 noProof="1">
                <a:solidFill>
                  <a:srgbClr val="006A71"/>
                </a:solidFill>
                <a:latin typeface="+mj-lt"/>
              </a:rPr>
              <a:t>Nghe nhạc</a:t>
            </a:r>
            <a:r>
              <a:rPr lang="en-US" sz="4000" b="1" noProof="1">
                <a:solidFill>
                  <a:srgbClr val="006A71"/>
                </a:solidFill>
                <a:latin typeface="+mj-lt"/>
              </a:rPr>
              <a:t> với tần số phù hợp</a:t>
            </a:r>
            <a:endParaRPr lang="vi-VN" sz="4000" b="1" noProof="1">
              <a:solidFill>
                <a:srgbClr val="006A71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594AC5-A2D9-0071-5695-E62329EED55E}"/>
              </a:ext>
            </a:extLst>
          </p:cNvPr>
          <p:cNvGrpSpPr/>
          <p:nvPr/>
        </p:nvGrpSpPr>
        <p:grpSpPr>
          <a:xfrm>
            <a:off x="2533446" y="892977"/>
            <a:ext cx="8128000" cy="5418667"/>
            <a:chOff x="2533446" y="892977"/>
            <a:chExt cx="8128000" cy="5418667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3B4CE8B7-53A2-87DB-5DC1-7523AD1F19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1814869"/>
                </p:ext>
              </p:extLst>
            </p:nvPr>
          </p:nvGraphicFramePr>
          <p:xfrm>
            <a:off x="2533446" y="892977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EA9C63-5075-A27A-5C85-B59629145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3537" y="1433052"/>
              <a:ext cx="1072415" cy="107241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8E7D455-C56D-3B42-E8A5-D9ABDA963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4645" y="3189360"/>
              <a:ext cx="924232" cy="9242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09A112-ED61-8A90-8B72-494550C5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54982" y="4807856"/>
              <a:ext cx="809523" cy="809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101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230F9-855B-9FD3-7480-80DBA54E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0D38D4-F6F9-50F5-9E15-AA86B52D7857}"/>
              </a:ext>
            </a:extLst>
          </p:cNvPr>
          <p:cNvSpPr/>
          <p:nvPr/>
        </p:nvSpPr>
        <p:spPr>
          <a:xfrm>
            <a:off x="525682" y="330695"/>
            <a:ext cx="5481823" cy="540774"/>
          </a:xfrm>
          <a:prstGeom prst="roundRect">
            <a:avLst>
              <a:gd name="adj" fmla="val 9399"/>
            </a:avLst>
          </a:prstGeom>
          <a:solidFill>
            <a:srgbClr val="F2EFE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noProof="1">
                <a:solidFill>
                  <a:srgbClr val="232323"/>
                </a:solidFill>
                <a:latin typeface="+mj-lt"/>
              </a:rPr>
              <a:t>Sử dụng thời gian chết triệt để</a:t>
            </a:r>
            <a:endParaRPr lang="vi-VN" sz="3000" noProof="1">
              <a:solidFill>
                <a:srgbClr val="232323"/>
              </a:solidFill>
              <a:latin typeface="+mj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A4736B-0A70-65C7-E3D0-C4AB4A03F0AD}"/>
              </a:ext>
            </a:extLst>
          </p:cNvPr>
          <p:cNvGrpSpPr/>
          <p:nvPr/>
        </p:nvGrpSpPr>
        <p:grpSpPr>
          <a:xfrm>
            <a:off x="1170039" y="1563331"/>
            <a:ext cx="9851922" cy="2589274"/>
            <a:chOff x="1081549" y="2074608"/>
            <a:chExt cx="9851922" cy="25892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20B6C3-55B8-3509-DF81-E1F8376B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4724" y="3170904"/>
              <a:ext cx="904566" cy="90456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409D29-1CBD-7FFC-F90F-D14EEC10CC63}"/>
                </a:ext>
              </a:extLst>
            </p:cNvPr>
            <p:cNvCxnSpPr/>
            <p:nvPr/>
          </p:nvCxnSpPr>
          <p:spPr>
            <a:xfrm>
              <a:off x="1081549" y="3087329"/>
              <a:ext cx="985192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406B601-22BA-675C-0B15-484148B91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323" y="2182763"/>
              <a:ext cx="1022554" cy="102255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185C89B-3A63-5622-C08F-22598DA8C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6180" y="2074608"/>
              <a:ext cx="1022555" cy="10225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5604F9E-9A44-0E44-DC40-C54E9693F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4568" y="2182763"/>
              <a:ext cx="1022554" cy="102255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A803BC4-DF00-CF57-9958-DD08062A6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556" y="3170904"/>
              <a:ext cx="904566" cy="904566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0C5EE8-5291-B96D-6807-062B9D031161}"/>
                </a:ext>
              </a:extLst>
            </p:cNvPr>
            <p:cNvCxnSpPr/>
            <p:nvPr/>
          </p:nvCxnSpPr>
          <p:spPr>
            <a:xfrm>
              <a:off x="4100051" y="2816942"/>
              <a:ext cx="0" cy="540774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99B3C9-42A3-3D53-4219-99B82E619528}"/>
                </a:ext>
              </a:extLst>
            </p:cNvPr>
            <p:cNvCxnSpPr/>
            <p:nvPr/>
          </p:nvCxnSpPr>
          <p:spPr>
            <a:xfrm>
              <a:off x="7398774" y="2816942"/>
              <a:ext cx="0" cy="540774"/>
            </a:xfrm>
            <a:prstGeom prst="line">
              <a:avLst/>
            </a:prstGeom>
            <a:ln w="762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3CD118-022F-5DA0-5155-08C84BF48FBE}"/>
                </a:ext>
              </a:extLst>
            </p:cNvPr>
            <p:cNvSpPr txBox="1"/>
            <p:nvPr/>
          </p:nvSpPr>
          <p:spPr>
            <a:xfrm>
              <a:off x="3657600" y="4109884"/>
              <a:ext cx="41197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>
                  <a:solidFill>
                    <a:srgbClr val="F2EFE7"/>
                  </a:solidFill>
                </a:rPr>
                <a:t>Thời gian chết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A8E97F25-2F65-C136-1A4D-D4912BF68FB7}"/>
                </a:ext>
              </a:extLst>
            </p:cNvPr>
            <p:cNvCxnSpPr>
              <a:stCxn id="23" idx="2"/>
              <a:endCxn id="27" idx="3"/>
            </p:cNvCxnSpPr>
            <p:nvPr/>
          </p:nvCxnSpPr>
          <p:spPr>
            <a:xfrm rot="5400000">
              <a:off x="8280372" y="3572415"/>
              <a:ext cx="311413" cy="1317523"/>
            </a:xfrm>
            <a:prstGeom prst="bentConnector2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840415C0-AC19-01E8-E2EB-6BA534EC3217}"/>
                </a:ext>
              </a:extLst>
            </p:cNvPr>
            <p:cNvCxnSpPr>
              <a:stCxn id="13" idx="2"/>
              <a:endCxn id="27" idx="1"/>
            </p:cNvCxnSpPr>
            <p:nvPr/>
          </p:nvCxnSpPr>
          <p:spPr>
            <a:xfrm rot="16200000" flipH="1">
              <a:off x="2786597" y="3515879"/>
              <a:ext cx="311413" cy="1430593"/>
            </a:xfrm>
            <a:prstGeom prst="bentConnector2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3E1CA0-17A9-1E7F-BAA7-20166F7F8CE5}"/>
              </a:ext>
            </a:extLst>
          </p:cNvPr>
          <p:cNvSpPr txBox="1"/>
          <p:nvPr/>
        </p:nvSpPr>
        <p:spPr>
          <a:xfrm>
            <a:off x="766915" y="4627773"/>
            <a:ext cx="111006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u="none" strike="noStrike">
                <a:solidFill>
                  <a:srgbClr val="F2EFE7"/>
                </a:solidFill>
                <a:effectLst/>
              </a:rPr>
              <a:t>Hãy 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tận dụng khoảng thời gian đó </a:t>
            </a:r>
            <a:r>
              <a:rPr lang="vi-VN" sz="3000" b="1" i="0" u="sng" strike="noStrike">
                <a:solidFill>
                  <a:srgbClr val="F2EFE7"/>
                </a:solidFill>
                <a:effectLst/>
              </a:rPr>
              <a:t>làm công việc nhỏ</a:t>
            </a:r>
            <a:r>
              <a:rPr lang="en-US" sz="3000" b="1">
                <a:solidFill>
                  <a:srgbClr val="F2EFE7"/>
                </a:solidFill>
              </a:rPr>
              <a:t> </a:t>
            </a:r>
            <a:r>
              <a:rPr lang="vi-VN" sz="3000" b="0" i="0" strike="noStrike">
                <a:solidFill>
                  <a:srgbClr val="F2EFE7"/>
                </a:solidFill>
                <a:effectLst/>
              </a:rPr>
              <a:t>như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 </a:t>
            </a:r>
            <a:endParaRPr lang="en-US" sz="3000" b="0" i="0" u="none" strike="noStrike">
              <a:solidFill>
                <a:srgbClr val="F2EFE7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Lấy sách ra coi trước</a:t>
            </a:r>
            <a:r>
              <a:rPr lang="en-US" sz="3000" b="0" i="0" u="none" strike="noStrike">
                <a:solidFill>
                  <a:srgbClr val="F2EFE7"/>
                </a:solidFill>
                <a:effectLst/>
              </a:rPr>
              <a:t>.</a:t>
            </a: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 </a:t>
            </a:r>
            <a:endParaRPr lang="en-US" sz="3000" b="0" i="0" u="none" strike="noStrike">
              <a:solidFill>
                <a:srgbClr val="F2EFE7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b="0" i="0" u="none" strike="noStrike">
                <a:solidFill>
                  <a:srgbClr val="F2EFE7"/>
                </a:solidFill>
                <a:effectLst/>
              </a:rPr>
              <a:t>Ghi nhớ từ vựng thông qua video</a:t>
            </a:r>
            <a:r>
              <a:rPr lang="en-US" sz="3000" b="0" i="0" u="none" strike="noStrike">
                <a:solidFill>
                  <a:srgbClr val="F2EFE7"/>
                </a:solidFill>
                <a:effectLst/>
              </a:rPr>
              <a:t>.</a:t>
            </a:r>
            <a:endParaRPr lang="en-US" sz="3000">
              <a:solidFill>
                <a:srgbClr val="F2EF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729125"/>
      </p:ext>
    </p:extLst>
  </p:cSld>
  <p:clrMapOvr>
    <a:masterClrMapping/>
  </p:clrMapOvr>
  <p:transition>
    <p:circl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7684F-D0A0-EAB5-2ACE-554087E49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A78F6C-865A-0A8F-B308-D1C5ADACEAAF}"/>
              </a:ext>
            </a:extLst>
          </p:cNvPr>
          <p:cNvSpPr/>
          <p:nvPr/>
        </p:nvSpPr>
        <p:spPr>
          <a:xfrm>
            <a:off x="525683" y="330694"/>
            <a:ext cx="3898834" cy="918003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noProof="1">
                <a:latin typeface="+mj-lt"/>
              </a:rPr>
              <a:t>Linh hoạt thích ứng với thay đổi</a:t>
            </a:r>
            <a:endParaRPr lang="vi-VN" sz="3000" noProof="1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355353-4226-B0B7-5430-D1F41E048B6D}"/>
              </a:ext>
            </a:extLst>
          </p:cNvPr>
          <p:cNvGrpSpPr/>
          <p:nvPr/>
        </p:nvGrpSpPr>
        <p:grpSpPr>
          <a:xfrm>
            <a:off x="6003688" y="990600"/>
            <a:ext cx="6023263" cy="4876800"/>
            <a:chOff x="3002973" y="990600"/>
            <a:chExt cx="6023263" cy="4876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6D5C96-FCA6-A83F-4F5F-AAB3F537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9436" y="990600"/>
              <a:ext cx="4876800" cy="487680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4227088-6884-557B-CED6-34BF2F2D6938}"/>
                </a:ext>
              </a:extLst>
            </p:cNvPr>
            <p:cNvSpPr/>
            <p:nvPr/>
          </p:nvSpPr>
          <p:spPr>
            <a:xfrm rot="19423495">
              <a:off x="3002973" y="4707082"/>
              <a:ext cx="789709" cy="176645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B06DF4-71C5-6E71-648F-43BDEA1A8452}"/>
                </a:ext>
              </a:extLst>
            </p:cNvPr>
            <p:cNvSpPr/>
            <p:nvPr/>
          </p:nvSpPr>
          <p:spPr>
            <a:xfrm rot="19423495">
              <a:off x="3201257" y="5041834"/>
              <a:ext cx="1308652" cy="181330"/>
            </a:xfrm>
            <a:prstGeom prst="roundRect">
              <a:avLst>
                <a:gd name="adj" fmla="val 30804"/>
              </a:avLst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BA8727-FE5F-0613-7BF8-1B4D1B952302}"/>
                </a:ext>
              </a:extLst>
            </p:cNvPr>
            <p:cNvSpPr/>
            <p:nvPr/>
          </p:nvSpPr>
          <p:spPr>
            <a:xfrm rot="19423495">
              <a:off x="3918482" y="5381272"/>
              <a:ext cx="789709" cy="176645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31A9D9D-E9E2-9097-F7E5-DD7A9EADB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3" y="368547"/>
            <a:ext cx="1526858" cy="1526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22AB88-F9E6-AFA4-0700-20EF8BCAFE5C}"/>
              </a:ext>
            </a:extLst>
          </p:cNvPr>
          <p:cNvSpPr txBox="1"/>
          <p:nvPr/>
        </p:nvSpPr>
        <p:spPr>
          <a:xfrm>
            <a:off x="353739" y="1653878"/>
            <a:ext cx="450775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spcBef>
                <a:spcPts val="1200"/>
              </a:spcBef>
              <a:spcAft>
                <a:spcPts val="1200"/>
              </a:spcAft>
            </a:pPr>
            <a:r>
              <a:rPr lang="en-US" sz="3000">
                <a:solidFill>
                  <a:srgbClr val="000000"/>
                </a:solidFill>
              </a:rPr>
              <a:t>S</a:t>
            </a:r>
            <a:r>
              <a:rPr lang="vi-VN" sz="3000" b="0" i="0" u="none" strike="noStrike">
                <a:solidFill>
                  <a:srgbClr val="000000"/>
                </a:solidFill>
                <a:effectLst/>
              </a:rPr>
              <a:t>ự thích ứng nhanh với môi trường là </a:t>
            </a:r>
            <a:r>
              <a:rPr lang="en-US" sz="3000">
                <a:solidFill>
                  <a:srgbClr val="000000"/>
                </a:solidFill>
              </a:rPr>
              <a:t>một</a:t>
            </a:r>
            <a:r>
              <a:rPr lang="vi-VN" sz="3000" b="0" i="0" u="none" strike="noStrike">
                <a:solidFill>
                  <a:srgbClr val="000000"/>
                </a:solidFill>
                <a:effectLst/>
              </a:rPr>
              <a:t> yếu tố tuy lạ nhưng sẽ là </a:t>
            </a:r>
            <a:r>
              <a:rPr lang="en-US" sz="3000" b="0" i="0" u="none" strike="noStrike">
                <a:solidFill>
                  <a:srgbClr val="000000"/>
                </a:solidFill>
                <a:effectLst/>
              </a:rPr>
              <a:t>một</a:t>
            </a:r>
            <a:r>
              <a:rPr lang="vi-VN" sz="3000" b="0" i="0" u="none" strike="noStrike">
                <a:solidFill>
                  <a:srgbClr val="000000"/>
                </a:solidFill>
                <a:effectLst/>
              </a:rPr>
              <a:t> </a:t>
            </a:r>
            <a:r>
              <a:rPr lang="vi-VN" sz="3000" b="1" i="0" u="sng" strike="noStrike">
                <a:solidFill>
                  <a:srgbClr val="000000"/>
                </a:solidFill>
                <a:effectLst/>
              </a:rPr>
              <a:t>cầu nối rất lớn đến với việc làm chủ thời gian</a:t>
            </a:r>
          </a:p>
        </p:txBody>
      </p:sp>
    </p:spTree>
    <p:extLst>
      <p:ext uri="{BB962C8B-B14F-4D97-AF65-F5344CB8AC3E}">
        <p14:creationId xmlns:p14="http://schemas.microsoft.com/office/powerpoint/2010/main" val="378975395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44A20-898D-93F8-FEC2-2A8F6170D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3F01B1-1D51-9890-6BD4-AF33D338AC10}"/>
              </a:ext>
            </a:extLst>
          </p:cNvPr>
          <p:cNvSpPr/>
          <p:nvPr/>
        </p:nvSpPr>
        <p:spPr>
          <a:xfrm>
            <a:off x="525683" y="330694"/>
            <a:ext cx="3898834" cy="554209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noProof="1">
                <a:latin typeface="+mj-lt"/>
              </a:rPr>
              <a:t>Bắt đầu với 2 phút</a:t>
            </a:r>
            <a:endParaRPr lang="vi-VN" sz="3000" noProof="1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FF68B-009C-58B8-07B0-00851E9D207D}"/>
              </a:ext>
            </a:extLst>
          </p:cNvPr>
          <p:cNvSpPr txBox="1"/>
          <p:nvPr/>
        </p:nvSpPr>
        <p:spPr>
          <a:xfrm>
            <a:off x="525683" y="1022159"/>
            <a:ext cx="98027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1200"/>
              </a:spcAft>
            </a:pPr>
            <a:r>
              <a:rPr lang="en-US" sz="3000" b="0" i="0" u="none" strike="noStrike">
                <a:solidFill>
                  <a:srgbClr val="000000"/>
                </a:solidFill>
                <a:effectLst/>
              </a:rPr>
              <a:t>Khi bạn đang chán nản, thiếu động lực hoặc trì hoãn một công việc nào đó, hãy </a:t>
            </a:r>
            <a:r>
              <a:rPr lang="en-US" sz="3000" b="1" i="0" u="sng" strike="noStrike">
                <a:solidFill>
                  <a:srgbClr val="000000"/>
                </a:solidFill>
                <a:effectLst/>
              </a:rPr>
              <a:t>làm một phần rất nhỏ</a:t>
            </a:r>
            <a:r>
              <a:rPr lang="en-US" sz="3000" b="0" i="0" u="none" strike="noStrike">
                <a:solidFill>
                  <a:srgbClr val="000000"/>
                </a:solidFill>
                <a:effectLst/>
              </a:rPr>
              <a:t> của công việc đó </a:t>
            </a:r>
            <a:r>
              <a:rPr lang="en-US" sz="3000" b="1" i="0" u="sng" strike="noStrike">
                <a:solidFill>
                  <a:srgbClr val="000000"/>
                </a:solidFill>
                <a:effectLst/>
              </a:rPr>
              <a:t>trong 2 phút đầu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lang="en-US" sz="3000" b="0" i="0" u="none" strike="noStrike">
                <a:solidFill>
                  <a:srgbClr val="000000"/>
                </a:solidFill>
                <a:effectLst/>
              </a:rPr>
              <a:t>tiên.   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E1478-B44D-75F2-98EC-997CF1B0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57" y="3135177"/>
            <a:ext cx="3392129" cy="339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1DC95-A19D-3B2F-8522-297AEC55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34" y="2822641"/>
            <a:ext cx="1480098" cy="14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51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BC19C-D6A4-EF25-2732-96B97771D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892B08-CCFE-5C2D-DBF5-32A5B43A8C7F}"/>
              </a:ext>
            </a:extLst>
          </p:cNvPr>
          <p:cNvSpPr/>
          <p:nvPr/>
        </p:nvSpPr>
        <p:spPr>
          <a:xfrm>
            <a:off x="525683" y="330694"/>
            <a:ext cx="3898834" cy="554209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noProof="1">
                <a:latin typeface="+mj-lt"/>
              </a:rPr>
              <a:t>Bắt đầu với 2 phút</a:t>
            </a:r>
            <a:endParaRPr lang="vi-VN" sz="3000" noProof="1">
              <a:latin typeface="+mj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45A6B90-7A0A-95A7-8233-D72EC58685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8675817"/>
              </p:ext>
            </p:extLst>
          </p:nvPr>
        </p:nvGraphicFramePr>
        <p:xfrm>
          <a:off x="557809" y="1806730"/>
          <a:ext cx="11076382" cy="362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FC0A580-357A-3D12-CD58-1BA14EB84B96}"/>
              </a:ext>
            </a:extLst>
          </p:cNvPr>
          <p:cNvSpPr txBox="1"/>
          <p:nvPr/>
        </p:nvSpPr>
        <p:spPr>
          <a:xfrm>
            <a:off x="525683" y="1153594"/>
            <a:ext cx="411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>
                <a:solidFill>
                  <a:srgbClr val="000000"/>
                </a:solidFill>
                <a:effectLst/>
                <a:latin typeface="+mj-lt"/>
              </a:rPr>
              <a:t>Nguyên lý hoạt động</a:t>
            </a:r>
            <a:endParaRPr lang="en-US" sz="30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662612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634C9-0C79-CE1A-EF8B-AAF8DC71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95319-ED72-6D27-081A-B73E1F96AAB7}"/>
              </a:ext>
            </a:extLst>
          </p:cNvPr>
          <p:cNvSpPr/>
          <p:nvPr/>
        </p:nvSpPr>
        <p:spPr>
          <a:xfrm>
            <a:off x="525683" y="330694"/>
            <a:ext cx="3898834" cy="554209"/>
          </a:xfrm>
          <a:prstGeom prst="roundRect">
            <a:avLst>
              <a:gd name="adj" fmla="val 9399"/>
            </a:avLst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noProof="1">
                <a:latin typeface="+mj-lt"/>
              </a:rPr>
              <a:t>Bắt đầu với 2 phút</a:t>
            </a:r>
            <a:endParaRPr lang="vi-VN" sz="3000" noProof="1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E5A56-6BD2-9770-9759-E8C93BC4827D}"/>
              </a:ext>
            </a:extLst>
          </p:cNvPr>
          <p:cNvSpPr txBox="1"/>
          <p:nvPr/>
        </p:nvSpPr>
        <p:spPr>
          <a:xfrm>
            <a:off x="525683" y="1066057"/>
            <a:ext cx="411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u="none" strike="noStrike">
                <a:solidFill>
                  <a:srgbClr val="000000"/>
                </a:solidFill>
                <a:effectLst/>
                <a:latin typeface="+mj-lt"/>
              </a:rPr>
              <a:t>Cách sử dụng</a:t>
            </a:r>
            <a:endParaRPr lang="en-US" sz="3000" b="1">
              <a:latin typeface="+mj-lt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643B8D-30FF-57C3-84D6-05C6C287C994}"/>
              </a:ext>
            </a:extLst>
          </p:cNvPr>
          <p:cNvGrpSpPr/>
          <p:nvPr/>
        </p:nvGrpSpPr>
        <p:grpSpPr>
          <a:xfrm>
            <a:off x="1115875" y="1842445"/>
            <a:ext cx="9960249" cy="4726096"/>
            <a:chOff x="1631983" y="1901438"/>
            <a:chExt cx="9960249" cy="472609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CE674FF3-FCD2-C979-A1B3-357023B62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54263968"/>
                </p:ext>
              </p:extLst>
            </p:nvPr>
          </p:nvGraphicFramePr>
          <p:xfrm>
            <a:off x="2739922" y="1901438"/>
            <a:ext cx="8852310" cy="472609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76CD7F-2F22-F9AB-9C9E-68AAD13E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1983" y="2111008"/>
              <a:ext cx="951271" cy="9512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E1FFE4-33E5-EB57-958F-A85316B68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88651" y="3553232"/>
              <a:ext cx="951271" cy="9512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E83562-E8B7-AB8B-2519-F1F1119A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17400" y="4995456"/>
              <a:ext cx="944188" cy="944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70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9340C9-81BE-D779-9DD9-F85E09D5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D51F-C316-D740-4ED3-007B4F5C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615" y="2235200"/>
            <a:ext cx="6562047" cy="2387600"/>
          </a:xfrm>
        </p:spPr>
        <p:txBody>
          <a:bodyPr>
            <a:normAutofit/>
          </a:bodyPr>
          <a:lstStyle/>
          <a:p>
            <a:pPr algn="l"/>
            <a:r>
              <a:rPr lang="en-US" sz="4000" b="1" noProof="1">
                <a:solidFill>
                  <a:srgbClr val="F2EFE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Thời gian chính là sự công bằng, không phân biệt giàu nghèo hay quyền lực yếu đuối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DD03EA-BB20-30BE-BFD6-C495F7820861}"/>
              </a:ext>
            </a:extLst>
          </p:cNvPr>
          <p:cNvSpPr txBox="1">
            <a:spLocks/>
          </p:cNvSpPr>
          <p:nvPr/>
        </p:nvSpPr>
        <p:spPr>
          <a:xfrm>
            <a:off x="352653" y="1839534"/>
            <a:ext cx="1811427" cy="1145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b="1" noProof="1">
                <a:solidFill>
                  <a:srgbClr val="F2EFE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6A79B1-1E5D-9752-EEDC-61C5E407B611}"/>
              </a:ext>
            </a:extLst>
          </p:cNvPr>
          <p:cNvSpPr txBox="1">
            <a:spLocks/>
          </p:cNvSpPr>
          <p:nvPr/>
        </p:nvSpPr>
        <p:spPr>
          <a:xfrm>
            <a:off x="3972232" y="4622800"/>
            <a:ext cx="3351570" cy="4990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500" b="1" i="0" u="none" strike="noStrike" noProof="1">
                <a:solidFill>
                  <a:srgbClr val="48A6A7"/>
                </a:solidFill>
                <a:effectLst/>
                <a:latin typeface="+mn-lt"/>
              </a:rPr>
              <a:t>- Harvey Mackay</a:t>
            </a:r>
            <a:endParaRPr lang="en-US" sz="2500" b="1" noProof="1">
              <a:solidFill>
                <a:srgbClr val="48A6A7"/>
              </a:solidFill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2050" name="Picture 2" descr="Những câu nói kinh điển của người đàn ông truyền cảm hứng nhất thế giới">
            <a:extLst>
              <a:ext uri="{FF2B5EF4-FFF2-40B4-BE49-F238E27FC236}">
                <a16:creationId xmlns:a16="http://schemas.microsoft.com/office/drawing/2014/main" id="{980CA4E4-2E62-1135-4600-203798FF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50" b="99042" l="8654" r="98462">
                        <a14:foregroundMark x1="43654" y1="6709" x2="33654" y2="20927"/>
                        <a14:foregroundMark x1="33654" y1="20927" x2="32692" y2="32428"/>
                        <a14:foregroundMark x1="9038" y1="45847" x2="10000" y2="48562"/>
                        <a14:foregroundMark x1="44231" y1="90575" x2="45401" y2="90625"/>
                        <a14:foregroundMark x1="79615" y1="61981" x2="80577" y2="73482"/>
                        <a14:foregroundMark x1="76154" y1="46326" x2="79231" y2="48083"/>
                        <a14:foregroundMark x1="87885" y1="52236" x2="91923" y2="54153"/>
                        <a14:foregroundMark x1="90192" y1="50160" x2="91346" y2="50160"/>
                        <a14:foregroundMark x1="90577" y1="49681" x2="88846" y2="49521"/>
                        <a14:foregroundMark x1="92885" y1="50319" x2="95769" y2="50479"/>
                        <a14:foregroundMark x1="32885" y1="89297" x2="40385" y2="93610"/>
                        <a14:foregroundMark x1="28654" y1="20447" x2="29808" y2="23003"/>
                        <a14:foregroundMark x1="49615" y1="85463" x2="81538" y2="87540"/>
                        <a14:foregroundMark x1="81538" y1="87540" x2="48077" y2="95847"/>
                        <a14:foregroundMark x1="48077" y1="95847" x2="65000" y2="96166"/>
                        <a14:foregroundMark x1="65000" y1="96166" x2="79808" y2="95208"/>
                        <a14:foregroundMark x1="54038" y1="80831" x2="93462" y2="81310"/>
                        <a14:foregroundMark x1="55192" y1="84026" x2="33846" y2="99042"/>
                        <a14:foregroundMark x1="17308" y1="97125" x2="52885" y2="84505"/>
                        <a14:foregroundMark x1="88462" y1="85144" x2="85000" y2="98243"/>
                        <a14:foregroundMark x1="88077" y1="90415" x2="98269" y2="98243"/>
                        <a14:foregroundMark x1="91731" y1="85623" x2="97885" y2="93131"/>
                        <a14:foregroundMark x1="82308" y1="91693" x2="46346" y2="91214"/>
                        <a14:foregroundMark x1="26731" y1="88818" x2="25769" y2="93291"/>
                        <a14:foregroundMark x1="85192" y1="81629" x2="81154" y2="92652"/>
                        <a14:foregroundMark x1="25385" y1="88179" x2="29615" y2="91054"/>
                        <a14:foregroundMark x1="50962" y1="79712" x2="56923" y2="79872"/>
                        <a14:foregroundMark x1="76923" y1="79233" x2="98462" y2="78594"/>
                        <a14:backgroundMark x1="24423" y1="27476" x2="27308" y2="34185"/>
                        <a14:backgroundMark x1="88654" y1="63738" x2="90385" y2="71565"/>
                        <a14:backgroundMark x1="86346" y1="73642" x2="90962" y2="76038"/>
                        <a14:backgroundMark x1="85000" y1="72843" x2="85000" y2="76174"/>
                        <a14:backgroundMark x1="67308" y1="28594" x2="90962" y2="40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134" y="1198880"/>
            <a:ext cx="4700866" cy="565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A9830EC-7AB5-917E-8DEF-82F475E17360}"/>
              </a:ext>
            </a:extLst>
          </p:cNvPr>
          <p:cNvSpPr txBox="1">
            <a:spLocks/>
          </p:cNvSpPr>
          <p:nvPr/>
        </p:nvSpPr>
        <p:spPr>
          <a:xfrm>
            <a:off x="872615" y="614884"/>
            <a:ext cx="3351570" cy="499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noProof="1">
                <a:solidFill>
                  <a:srgbClr val="48A6A7"/>
                </a:solidFill>
                <a:latin typeface="+mn-lt"/>
                <a:cs typeface="Segoe UI" panose="020B0502040204020203" pitchFamily="34" charset="0"/>
              </a:rPr>
              <a:t>Bối cảnh</a:t>
            </a:r>
          </a:p>
        </p:txBody>
      </p:sp>
    </p:spTree>
    <p:extLst>
      <p:ext uri="{BB962C8B-B14F-4D97-AF65-F5344CB8AC3E}">
        <p14:creationId xmlns:p14="http://schemas.microsoft.com/office/powerpoint/2010/main" val="220366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7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740D8-31F6-70F6-66B1-8176CAF18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DCBAF1-D8BB-F2E9-841E-89C327A71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2EFE7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D25824-8B98-2C06-B148-07E7B982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Cambria"/>
              <a:ea typeface="+mn-ea"/>
              <a:cs typeface="+mn-cs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DF0A1DC4-F858-542D-536A-B5FCF240F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19448A-46D6-B534-E014-FD949BA7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rgbClr val="9AC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solidFill>
                  <a:srgbClr val="F2EFE7"/>
                </a:solidFill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A5400639-5C22-AA50-9359-5FA977261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rgbClr val="F2EFE7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4D79A-8805-1CA5-363F-FDE4E1E9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238161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b="1" noProof="1">
                <a:solidFill>
                  <a:srgbClr val="006A71"/>
                </a:solidFill>
              </a:rPr>
              <a:t>Kết luận</a:t>
            </a:r>
            <a:endParaRPr lang="en-US" sz="6000" b="1" kern="1200" noProof="1">
              <a:solidFill>
                <a:srgbClr val="006A7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54D39-C213-D7C2-F050-E469188E2B6E}"/>
              </a:ext>
            </a:extLst>
          </p:cNvPr>
          <p:cNvSpPr txBox="1"/>
          <p:nvPr/>
        </p:nvSpPr>
        <p:spPr>
          <a:xfrm>
            <a:off x="2447432" y="2284055"/>
            <a:ext cx="1466975" cy="15208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1">
                <a:ln>
                  <a:noFill/>
                </a:ln>
                <a:solidFill>
                  <a:srgbClr val="006A71"/>
                </a:solidFill>
                <a:effectLst/>
                <a:uLnTx/>
                <a:uFillTx/>
                <a:latin typeface="Cambria"/>
                <a:ea typeface="+mn-ea"/>
                <a:cs typeface="+mn-cs"/>
              </a:rPr>
              <a:t>IV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E788E-7538-A6D4-7436-6B66EE868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00" y="4365073"/>
            <a:ext cx="2492928" cy="24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805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79FAE-3FB5-2DF5-9893-85D82F9D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6CB3BC-A169-4A0F-7E82-9A6A988F997A}"/>
              </a:ext>
            </a:extLst>
          </p:cNvPr>
          <p:cNvSpPr txBox="1">
            <a:spLocks/>
          </p:cNvSpPr>
          <p:nvPr/>
        </p:nvSpPr>
        <p:spPr>
          <a:xfrm>
            <a:off x="838199" y="522945"/>
            <a:ext cx="10515600" cy="8147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noProof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C50DD6-0349-9245-1D4C-E2C250A4765F}"/>
              </a:ext>
            </a:extLst>
          </p:cNvPr>
          <p:cNvSpPr/>
          <p:nvPr/>
        </p:nvSpPr>
        <p:spPr>
          <a:xfrm>
            <a:off x="-83917" y="2080179"/>
            <a:ext cx="2886112" cy="2697641"/>
          </a:xfrm>
          <a:prstGeom prst="roundRect">
            <a:avLst>
              <a:gd name="adj" fmla="val 3831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noProof="1">
                <a:solidFill>
                  <a:srgbClr val="006A71"/>
                </a:solidFill>
                <a:latin typeface="+mj-lt"/>
              </a:rPr>
              <a:t>Kết luận</a:t>
            </a:r>
            <a:endParaRPr lang="vi-VN" sz="4000" b="1" noProof="1">
              <a:solidFill>
                <a:srgbClr val="006A71"/>
              </a:solidFill>
              <a:latin typeface="+mj-lt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E277A35-279F-D47B-3EFB-8C32C6CE6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770778"/>
              </p:ext>
            </p:extLst>
          </p:nvPr>
        </p:nvGraphicFramePr>
        <p:xfrm>
          <a:off x="1868129" y="0"/>
          <a:ext cx="10323871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E913DC0-B277-277C-A953-4D8CF699A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656" y="382115"/>
            <a:ext cx="620060" cy="620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71C006-18DD-6298-31D9-B0AFB464CA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7118" y="1420647"/>
            <a:ext cx="730203" cy="7302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A58CB9-9498-4EC5-C1F3-5901A74B9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2771" y="2513601"/>
            <a:ext cx="730203" cy="7302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17C487-AB8D-EAD8-497F-5947DEEAA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2771" y="3606555"/>
            <a:ext cx="730203" cy="7302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090119-34CE-D586-784D-7D0ED0C601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1415" y="5797584"/>
            <a:ext cx="678301" cy="6783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3269AE2-4DC9-1660-6A4C-CC60EEF7F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5543" y="4743806"/>
            <a:ext cx="730203" cy="7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6232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400454EE-7F51-75C9-1AF2-C400CDFF2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A20B5B-0921-1238-C4E8-10A824BED2B6}"/>
              </a:ext>
            </a:extLst>
          </p:cNvPr>
          <p:cNvSpPr/>
          <p:nvPr/>
        </p:nvSpPr>
        <p:spPr>
          <a:xfrm>
            <a:off x="1" y="1"/>
            <a:ext cx="12191999" cy="6808806"/>
          </a:xfrm>
          <a:prstGeom prst="rect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0CE23F-484D-B67C-0330-5E803C4E5DE4}"/>
              </a:ext>
            </a:extLst>
          </p:cNvPr>
          <p:cNvSpPr txBox="1">
            <a:spLocks/>
          </p:cNvSpPr>
          <p:nvPr/>
        </p:nvSpPr>
        <p:spPr>
          <a:xfrm>
            <a:off x="412955" y="2235199"/>
            <a:ext cx="1099246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noProof="1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BÀI BÁO CÁO CỦA NHÓM 6 ĐẾN ĐÂY LÀ KẾT THÚC</a:t>
            </a:r>
          </a:p>
        </p:txBody>
      </p:sp>
    </p:spTree>
    <p:extLst>
      <p:ext uri="{BB962C8B-B14F-4D97-AF65-F5344CB8AC3E}">
        <p14:creationId xmlns:p14="http://schemas.microsoft.com/office/powerpoint/2010/main" val="40381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475EB6-1A08-A036-8DD5-036F2B032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2294B2-26AC-70D3-FB84-073DC0BF8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225" y="336377"/>
            <a:ext cx="1300237" cy="130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A681BA-E379-28BE-3B35-54BE6C1A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289" y="2138922"/>
            <a:ext cx="2069129" cy="2069129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F6B32C1-BA91-470A-8C1B-33264F8B2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459570ED-BE4C-49E8-86BC-A81140CFE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28700" y="-1"/>
            <a:ext cx="4277711" cy="3045402"/>
          </a:xfrm>
          <a:custGeom>
            <a:avLst/>
            <a:gdLst>
              <a:gd name="connsiteX0" fmla="*/ 5102 w 4277711"/>
              <a:gd name="connsiteY0" fmla="*/ 0 h 3045402"/>
              <a:gd name="connsiteX1" fmla="*/ 4277711 w 4277711"/>
              <a:gd name="connsiteY1" fmla="*/ 0 h 3045402"/>
              <a:gd name="connsiteX2" fmla="*/ 4277711 w 4277711"/>
              <a:gd name="connsiteY2" fmla="*/ 2723810 h 3045402"/>
              <a:gd name="connsiteX3" fmla="*/ 4090449 w 4277711"/>
              <a:gd name="connsiteY3" fmla="*/ 2814019 h 3045402"/>
              <a:gd name="connsiteX4" fmla="*/ 2944368 w 4277711"/>
              <a:gd name="connsiteY4" fmla="*/ 3045402 h 3045402"/>
              <a:gd name="connsiteX5" fmla="*/ 0 w 4277711"/>
              <a:gd name="connsiteY5" fmla="*/ 101034 h 304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218FB9-B99B-1A18-FFC7-9C4410DB6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21" y="336377"/>
            <a:ext cx="1759551" cy="1759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D9215-C257-6F83-40B5-A3EA0AB7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11" y="669484"/>
            <a:ext cx="2938876" cy="29388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2F2138-37E4-8CE1-F3C8-FA93ABB8D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098" y="3213543"/>
            <a:ext cx="2590365" cy="25903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FEBE957-B221-A09C-74AC-2B2CAE76F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936" y="3203227"/>
            <a:ext cx="3415549" cy="34155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AB3ECF-EE52-A2CA-5413-A9AE8949B3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627" y="5153253"/>
            <a:ext cx="1704747" cy="17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779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8AEE481-6893-B956-BBF4-28C0A34C68F6}"/>
              </a:ext>
            </a:extLst>
          </p:cNvPr>
          <p:cNvSpPr txBox="1"/>
          <p:nvPr/>
        </p:nvSpPr>
        <p:spPr>
          <a:xfrm>
            <a:off x="219919" y="2730780"/>
            <a:ext cx="3457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noProof="1">
                <a:solidFill>
                  <a:srgbClr val="006A71"/>
                </a:solidFill>
                <a:latin typeface="+mj-lt"/>
              </a:rPr>
              <a:t>Ý NGHĨA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DFD86A-F266-FD3E-E812-6F87241ABB94}"/>
              </a:ext>
            </a:extLst>
          </p:cNvPr>
          <p:cNvGrpSpPr/>
          <p:nvPr/>
        </p:nvGrpSpPr>
        <p:grpSpPr>
          <a:xfrm>
            <a:off x="3141647" y="221826"/>
            <a:ext cx="9050353" cy="6033569"/>
            <a:chOff x="3279336" y="529279"/>
            <a:chExt cx="8128000" cy="5418667"/>
          </a:xfrm>
        </p:grpSpPr>
        <p:graphicFrame>
          <p:nvGraphicFramePr>
            <p:cNvPr id="21" name="Diagram 20">
              <a:extLst>
                <a:ext uri="{FF2B5EF4-FFF2-40B4-BE49-F238E27FC236}">
                  <a16:creationId xmlns:a16="http://schemas.microsoft.com/office/drawing/2014/main" id="{E0AC105D-4124-7DAC-835C-B8AC9B9E50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9304684"/>
                </p:ext>
              </p:extLst>
            </p:nvPr>
          </p:nvGraphicFramePr>
          <p:xfrm>
            <a:off x="3279336" y="529279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035B85-1594-D5A7-9314-8EED04C80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9857" y="4437586"/>
              <a:ext cx="917817" cy="9178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635D7F-DCDE-9E82-E963-A5340AB5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8303" y="1090195"/>
              <a:ext cx="917817" cy="9178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F1120D-D972-CCAF-F591-63935A99E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72275" y="2777923"/>
              <a:ext cx="917491" cy="9174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728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94FE2D-7B47-9661-0F35-B8232A52D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68DC45-9B70-4F7D-2293-82D7E192A660}"/>
              </a:ext>
            </a:extLst>
          </p:cNvPr>
          <p:cNvSpPr txBox="1"/>
          <p:nvPr/>
        </p:nvSpPr>
        <p:spPr>
          <a:xfrm>
            <a:off x="574876" y="3429000"/>
            <a:ext cx="11042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noProof="1">
                <a:solidFill>
                  <a:srgbClr val="006A71"/>
                </a:solidFill>
                <a:latin typeface="+mj-lt"/>
              </a:rPr>
              <a:t>TẠI SAO LẠI CHỌN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F5E0A-B7A8-0818-FF63-3D6FF9B46D8B}"/>
              </a:ext>
            </a:extLst>
          </p:cNvPr>
          <p:cNvSpPr txBox="1"/>
          <p:nvPr/>
        </p:nvSpPr>
        <p:spPr>
          <a:xfrm>
            <a:off x="574876" y="489712"/>
            <a:ext cx="110422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noProof="1">
                <a:solidFill>
                  <a:srgbClr val="006A71"/>
                </a:solidFill>
                <a:latin typeface="+mj-lt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10F2BBE-EE5D-51CC-5DE1-CA993FBA1897}"/>
              </a:ext>
            </a:extLst>
          </p:cNvPr>
          <p:cNvGrpSpPr/>
          <p:nvPr/>
        </p:nvGrpSpPr>
        <p:grpSpPr>
          <a:xfrm>
            <a:off x="13108668" y="1220825"/>
            <a:ext cx="6538784" cy="4416349"/>
            <a:chOff x="4925961" y="1220825"/>
            <a:chExt cx="6538784" cy="4416349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57589B50-7E64-23AD-7A06-4B5FB5A9B09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72610110"/>
                </p:ext>
              </p:extLst>
            </p:nvPr>
          </p:nvGraphicFramePr>
          <p:xfrm>
            <a:off x="4925961" y="1220825"/>
            <a:ext cx="6538784" cy="44163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14340-6526-334F-D915-AE1A5D55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8749" y="1798320"/>
              <a:ext cx="1201091" cy="12010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8BBC4C-786C-1EBE-BCF0-619C8AEB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6055" y="3795053"/>
              <a:ext cx="1046478" cy="104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9690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81E36A-C180-682D-F512-EDD957644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2EBD22-6166-C920-476B-AE9616212F11}"/>
              </a:ext>
            </a:extLst>
          </p:cNvPr>
          <p:cNvSpPr txBox="1"/>
          <p:nvPr/>
        </p:nvSpPr>
        <p:spPr>
          <a:xfrm>
            <a:off x="574877" y="3429000"/>
            <a:ext cx="40174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noProof="1">
                <a:solidFill>
                  <a:srgbClr val="006A71"/>
                </a:solidFill>
                <a:latin typeface="+mj-lt"/>
              </a:rPr>
              <a:t>TẠI SAO LẠI CHỌN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3F878-53B0-4092-C099-4A1161DD62D9}"/>
              </a:ext>
            </a:extLst>
          </p:cNvPr>
          <p:cNvSpPr txBox="1"/>
          <p:nvPr/>
        </p:nvSpPr>
        <p:spPr>
          <a:xfrm>
            <a:off x="574876" y="489712"/>
            <a:ext cx="3539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noProof="1">
                <a:solidFill>
                  <a:srgbClr val="006A71"/>
                </a:solidFill>
                <a:latin typeface="+mj-lt"/>
              </a:rPr>
              <a:t>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67082E-BF52-6570-46F7-FBD229E5AD97}"/>
              </a:ext>
            </a:extLst>
          </p:cNvPr>
          <p:cNvGrpSpPr/>
          <p:nvPr/>
        </p:nvGrpSpPr>
        <p:grpSpPr>
          <a:xfrm>
            <a:off x="4925961" y="1220825"/>
            <a:ext cx="6538784" cy="4416349"/>
            <a:chOff x="4925961" y="1220825"/>
            <a:chExt cx="6538784" cy="4416349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D1B4A506-3967-91F6-0AE4-0438D4F025A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3087164"/>
                </p:ext>
              </p:extLst>
            </p:nvPr>
          </p:nvGraphicFramePr>
          <p:xfrm>
            <a:off x="4925961" y="1220825"/>
            <a:ext cx="6538784" cy="44163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AFFCE-A4DF-777A-DD0A-BC54D348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8749" y="1798320"/>
              <a:ext cx="1201091" cy="12010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29F08-964E-AD54-50CE-AFE311169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6055" y="3795053"/>
              <a:ext cx="1046478" cy="104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26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F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FE5DD-C65D-E831-853B-8464D538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BB608-DB6E-06A4-5906-EE875870D376}"/>
              </a:ext>
            </a:extLst>
          </p:cNvPr>
          <p:cNvGrpSpPr/>
          <p:nvPr/>
        </p:nvGrpSpPr>
        <p:grpSpPr>
          <a:xfrm>
            <a:off x="1754186" y="136713"/>
            <a:ext cx="8327361" cy="4684142"/>
            <a:chOff x="388376" y="730399"/>
            <a:chExt cx="11114304" cy="6251798"/>
          </a:xfrm>
        </p:grpSpPr>
        <p:pic>
          <p:nvPicPr>
            <p:cNvPr id="3074" name="Picture 2" descr="Social Media Marketing: 6 bước &amp; 7 nguyên tắc xây dựng chiến lược hiệu quả">
              <a:extLst>
                <a:ext uri="{FF2B5EF4-FFF2-40B4-BE49-F238E27FC236}">
                  <a16:creationId xmlns:a16="http://schemas.microsoft.com/office/drawing/2014/main" id="{79345385-95D2-761E-26EA-C83375EB2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76" y="730399"/>
              <a:ext cx="11114304" cy="6251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B7567A-9029-314E-25E4-4ADFDD351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863" y="3856298"/>
              <a:ext cx="3001702" cy="3001702"/>
            </a:xfrm>
            <a:prstGeom prst="rect">
              <a:avLst/>
            </a:prstGeom>
            <a:effectLst>
              <a:outerShdw blurRad="50800" dist="38100" dir="18900000" sx="105000" sy="105000" algn="b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D99A7D-1112-9BA1-8D3C-28B96981E3D3}"/>
              </a:ext>
            </a:extLst>
          </p:cNvPr>
          <p:cNvSpPr txBox="1"/>
          <p:nvPr/>
        </p:nvSpPr>
        <p:spPr>
          <a:xfrm>
            <a:off x="1196524" y="5225968"/>
            <a:ext cx="979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noProof="1"/>
              <a:t>Các mạng xã hội gây xao nhãng, ảnh hưởng đến khả năng tập trung và giải quyết công việc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F4E7BC-EFA3-52A0-9371-3B3F1D5A2617}"/>
              </a:ext>
            </a:extLst>
          </p:cNvPr>
          <p:cNvSpPr txBox="1"/>
          <p:nvPr/>
        </p:nvSpPr>
        <p:spPr>
          <a:xfrm>
            <a:off x="429390" y="438992"/>
            <a:ext cx="1534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Tính</a:t>
            </a:r>
          </a:p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Cấp </a:t>
            </a:r>
          </a:p>
          <a:p>
            <a:r>
              <a:rPr lang="en-US" sz="3000" b="1" noProof="1">
                <a:solidFill>
                  <a:srgbClr val="006A71"/>
                </a:solidFill>
                <a:latin typeface="+mj-lt"/>
              </a:rPr>
              <a:t>Thiết</a:t>
            </a:r>
          </a:p>
        </p:txBody>
      </p:sp>
    </p:spTree>
    <p:extLst>
      <p:ext uri="{BB962C8B-B14F-4D97-AF65-F5344CB8AC3E}">
        <p14:creationId xmlns:p14="http://schemas.microsoft.com/office/powerpoint/2010/main" val="36162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me">
      <a:dk1>
        <a:srgbClr val="232323"/>
      </a:dk1>
      <a:lt1>
        <a:srgbClr val="F2EFE7"/>
      </a:lt1>
      <a:dk2>
        <a:srgbClr val="006A71"/>
      </a:dk2>
      <a:lt2>
        <a:srgbClr val="F2EFE7"/>
      </a:lt2>
      <a:accent1>
        <a:srgbClr val="9ACBD0"/>
      </a:accent1>
      <a:accent2>
        <a:srgbClr val="48A6A7"/>
      </a:accent2>
      <a:accent3>
        <a:srgbClr val="006A71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">
      <a:majorFont>
        <a:latin typeface="Segoe UI"/>
        <a:ea typeface=""/>
        <a:cs typeface=""/>
      </a:majorFont>
      <a:minorFont>
        <a:latin typeface="Cambr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1333</Words>
  <Application>Microsoft Office PowerPoint</Application>
  <PresentationFormat>Widescreen</PresentationFormat>
  <Paragraphs>168</Paragraphs>
  <Slides>42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Aptos</vt:lpstr>
      <vt:lpstr>Arial</vt:lpstr>
      <vt:lpstr>Calibri</vt:lpstr>
      <vt:lpstr>Cambria</vt:lpstr>
      <vt:lpstr>Segoe UI</vt:lpstr>
      <vt:lpstr>Wingdings</vt:lpstr>
      <vt:lpstr>Office Theme</vt:lpstr>
      <vt:lpstr>Themes – slide này không hiển thị lúc trình chiếu</vt:lpstr>
      <vt:lpstr>THỜI GIAN</vt:lpstr>
      <vt:lpstr>Tổng quan về  đề tài</vt:lpstr>
      <vt:lpstr>Thời gian chính là sự công bằng, không phân biệt giàu nghèo hay quyền lực yếu đuối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NỘI DUNG ĐỀ TÀI</vt:lpstr>
      <vt:lpstr>PowerPoint Presentation</vt:lpstr>
      <vt:lpstr>PowerPoint Presentation</vt:lpstr>
      <vt:lpstr>Thực trạng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pháp cải thiện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Hồ Quốc Thái</dc:creator>
  <cp:lastModifiedBy>Hồ Quốc Thái</cp:lastModifiedBy>
  <cp:revision>280</cp:revision>
  <dcterms:created xsi:type="dcterms:W3CDTF">2025-04-02T01:02:40Z</dcterms:created>
  <dcterms:modified xsi:type="dcterms:W3CDTF">2025-04-15T14:38:46Z</dcterms:modified>
</cp:coreProperties>
</file>